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1EA38CE1-809B-40D8-A2EB-12B933B520B7}">
          <p14:sldIdLst>
            <p14:sldId id="256"/>
            <p14:sldId id="257"/>
            <p14:sldId id="258"/>
            <p14:sldId id="259"/>
            <p14:sldId id="260"/>
            <p14:sldId id="261"/>
            <p14:sldId id="262"/>
            <p14:sldId id="263"/>
            <p14:sldId id="264"/>
            <p14:sldId id="265"/>
            <p14:sldId id="266"/>
            <p14:sldId id="269"/>
            <p14:sldId id="267"/>
            <p14:sldId id="268"/>
            <p14:sldId id="270"/>
            <p14:sldId id="271"/>
            <p14:sldId id="272"/>
            <p14:sldId id="273"/>
            <p14:sldId id="274"/>
            <p14:sldId id="275"/>
            <p14:sldId id="276"/>
            <p14:sldId id="277"/>
            <p14:sldId id="278"/>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1" autoAdjust="0"/>
    <p:restoredTop sz="94660"/>
  </p:normalViewPr>
  <p:slideViewPr>
    <p:cSldViewPr snapToGrid="0">
      <p:cViewPr>
        <p:scale>
          <a:sx n="60" d="100"/>
          <a:sy n="60" d="100"/>
        </p:scale>
        <p:origin x="-10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g"/><Relationship Id="rId4" Type="http://schemas.openxmlformats.org/officeDocument/2006/relationships/image" Target="../media/image4.png"/></Relationships>
</file>

<file path=ppt/diagrams/_rels/drawing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g"/><Relationship Id="rId4"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D5B9AA-60E2-41CE-8DFC-AC21D7AA824F}" type="doc">
      <dgm:prSet loTypeId="urn:microsoft.com/office/officeart/2005/8/layout/hierarchy1" loCatId="hierarchy" qsTypeId="urn:microsoft.com/office/officeart/2005/8/quickstyle/3d3" qsCatId="3D" csTypeId="urn:microsoft.com/office/officeart/2005/8/colors/colorful1" csCatId="colorful" phldr="1"/>
      <dgm:spPr/>
      <dgm:t>
        <a:bodyPr/>
        <a:lstStyle/>
        <a:p>
          <a:endParaRPr lang="en-IN"/>
        </a:p>
      </dgm:t>
    </dgm:pt>
    <dgm:pt modelId="{321C2B36-5190-4311-B7AA-33B9BC5EB633}">
      <dgm:prSet phldrT="[Text]"/>
      <dgm:spPr/>
      <dgm:t>
        <a:bodyPr/>
        <a:lstStyle/>
        <a:p>
          <a:r>
            <a:rPr lang="en-US" dirty="0"/>
            <a:t>Non-Traditional life Insurance Products</a:t>
          </a:r>
          <a:endParaRPr lang="en-IN" dirty="0"/>
        </a:p>
      </dgm:t>
    </dgm:pt>
    <dgm:pt modelId="{E870CF0C-A858-4DE7-97C8-5995FC7DAEE5}" type="parTrans" cxnId="{FFE723D9-859A-4E6B-9051-F6CCE52B0816}">
      <dgm:prSet/>
      <dgm:spPr/>
      <dgm:t>
        <a:bodyPr/>
        <a:lstStyle/>
        <a:p>
          <a:endParaRPr lang="en-IN"/>
        </a:p>
      </dgm:t>
    </dgm:pt>
    <dgm:pt modelId="{E1DAE55B-273D-456B-A2A2-743AE7B61CAA}" type="sibTrans" cxnId="{FFE723D9-859A-4E6B-9051-F6CCE52B0816}">
      <dgm:prSet/>
      <dgm:spPr/>
      <dgm:t>
        <a:bodyPr/>
        <a:lstStyle/>
        <a:p>
          <a:endParaRPr lang="en-IN"/>
        </a:p>
      </dgm:t>
    </dgm:pt>
    <dgm:pt modelId="{0F78ECE6-7E0E-4800-9FDB-620958E25DF8}">
      <dgm:prSet phldrT="[Text]"/>
      <dgm:spPr/>
      <dgm:t>
        <a:bodyPr/>
        <a:lstStyle/>
        <a:p>
          <a:r>
            <a:rPr lang="en-US" dirty="0"/>
            <a:t>Variable Life Insurance Plans</a:t>
          </a:r>
          <a:endParaRPr lang="en-IN" dirty="0"/>
        </a:p>
      </dgm:t>
    </dgm:pt>
    <dgm:pt modelId="{C2FD3787-BD63-433F-8744-7973E970E55A}" type="parTrans" cxnId="{66ED2D61-AE03-4621-9FE3-27D79EE36616}">
      <dgm:prSet/>
      <dgm:spPr/>
      <dgm:t>
        <a:bodyPr/>
        <a:lstStyle/>
        <a:p>
          <a:endParaRPr lang="en-IN"/>
        </a:p>
      </dgm:t>
    </dgm:pt>
    <dgm:pt modelId="{B0FE95EC-51D0-43CF-B831-25436D955925}" type="sibTrans" cxnId="{66ED2D61-AE03-4621-9FE3-27D79EE36616}">
      <dgm:prSet/>
      <dgm:spPr/>
      <dgm:t>
        <a:bodyPr/>
        <a:lstStyle/>
        <a:p>
          <a:endParaRPr lang="en-IN"/>
        </a:p>
      </dgm:t>
    </dgm:pt>
    <dgm:pt modelId="{5A066529-C75E-4E0B-9D39-D8C4192D7318}">
      <dgm:prSet phldrT="[Text]"/>
      <dgm:spPr/>
      <dgm:t>
        <a:bodyPr/>
        <a:lstStyle/>
        <a:p>
          <a:r>
            <a:rPr lang="en-US" dirty="0"/>
            <a:t>Unit Linked Insurance Plans</a:t>
          </a:r>
          <a:endParaRPr lang="en-IN" dirty="0"/>
        </a:p>
      </dgm:t>
    </dgm:pt>
    <dgm:pt modelId="{BA709064-D536-4253-AD81-BC0CD14BE0FA}" type="parTrans" cxnId="{274A95D9-BDF0-4DCE-BBB1-0F4F0E3EB0B1}">
      <dgm:prSet/>
      <dgm:spPr/>
      <dgm:t>
        <a:bodyPr/>
        <a:lstStyle/>
        <a:p>
          <a:endParaRPr lang="en-IN"/>
        </a:p>
      </dgm:t>
    </dgm:pt>
    <dgm:pt modelId="{916FCA87-8D4D-4460-BCB1-F11ACBCE202D}" type="sibTrans" cxnId="{274A95D9-BDF0-4DCE-BBB1-0F4F0E3EB0B1}">
      <dgm:prSet/>
      <dgm:spPr/>
      <dgm:t>
        <a:bodyPr/>
        <a:lstStyle/>
        <a:p>
          <a:endParaRPr lang="en-IN"/>
        </a:p>
      </dgm:t>
    </dgm:pt>
    <dgm:pt modelId="{052D4C44-DB3B-4E77-830B-020B5925D601}" type="pres">
      <dgm:prSet presAssocID="{08D5B9AA-60E2-41CE-8DFC-AC21D7AA824F}" presName="hierChild1" presStyleCnt="0">
        <dgm:presLayoutVars>
          <dgm:chPref val="1"/>
          <dgm:dir/>
          <dgm:animOne val="branch"/>
          <dgm:animLvl val="lvl"/>
          <dgm:resizeHandles/>
        </dgm:presLayoutVars>
      </dgm:prSet>
      <dgm:spPr/>
      <dgm:t>
        <a:bodyPr/>
        <a:lstStyle/>
        <a:p>
          <a:endParaRPr lang="en-US"/>
        </a:p>
      </dgm:t>
    </dgm:pt>
    <dgm:pt modelId="{AAE69E01-CE9B-4A86-9C31-75040C8CD015}" type="pres">
      <dgm:prSet presAssocID="{321C2B36-5190-4311-B7AA-33B9BC5EB633}" presName="hierRoot1" presStyleCnt="0"/>
      <dgm:spPr/>
    </dgm:pt>
    <dgm:pt modelId="{BC5185ED-E61F-4B10-8DE8-0064221054A0}" type="pres">
      <dgm:prSet presAssocID="{321C2B36-5190-4311-B7AA-33B9BC5EB633}" presName="composite" presStyleCnt="0"/>
      <dgm:spPr/>
    </dgm:pt>
    <dgm:pt modelId="{736D7EC7-8171-4FEB-816F-CC44C8EBABFD}" type="pres">
      <dgm:prSet presAssocID="{321C2B36-5190-4311-B7AA-33B9BC5EB633}" presName="background" presStyleLbl="node0" presStyleIdx="0" presStyleCnt="1"/>
      <dgm:spPr/>
    </dgm:pt>
    <dgm:pt modelId="{C1DBC740-4582-4DD3-81E6-EFA5B08DD58E}" type="pres">
      <dgm:prSet presAssocID="{321C2B36-5190-4311-B7AA-33B9BC5EB633}" presName="text" presStyleLbl="fgAcc0" presStyleIdx="0" presStyleCnt="1">
        <dgm:presLayoutVars>
          <dgm:chPref val="3"/>
        </dgm:presLayoutVars>
      </dgm:prSet>
      <dgm:spPr/>
      <dgm:t>
        <a:bodyPr/>
        <a:lstStyle/>
        <a:p>
          <a:endParaRPr lang="en-US"/>
        </a:p>
      </dgm:t>
    </dgm:pt>
    <dgm:pt modelId="{F4239D0F-3580-4415-9291-D6763B78E1CD}" type="pres">
      <dgm:prSet presAssocID="{321C2B36-5190-4311-B7AA-33B9BC5EB633}" presName="hierChild2" presStyleCnt="0"/>
      <dgm:spPr/>
    </dgm:pt>
    <dgm:pt modelId="{CCB1556C-A363-4146-9528-9218AB092E35}" type="pres">
      <dgm:prSet presAssocID="{C2FD3787-BD63-433F-8744-7973E970E55A}" presName="Name10" presStyleLbl="parChTrans1D2" presStyleIdx="0" presStyleCnt="2"/>
      <dgm:spPr/>
      <dgm:t>
        <a:bodyPr/>
        <a:lstStyle/>
        <a:p>
          <a:endParaRPr lang="en-US"/>
        </a:p>
      </dgm:t>
    </dgm:pt>
    <dgm:pt modelId="{3C519268-B46C-4D86-903F-01C76465BFFD}" type="pres">
      <dgm:prSet presAssocID="{0F78ECE6-7E0E-4800-9FDB-620958E25DF8}" presName="hierRoot2" presStyleCnt="0"/>
      <dgm:spPr/>
    </dgm:pt>
    <dgm:pt modelId="{30AF89C1-23E4-4066-A958-66C68EA2632C}" type="pres">
      <dgm:prSet presAssocID="{0F78ECE6-7E0E-4800-9FDB-620958E25DF8}" presName="composite2" presStyleCnt="0"/>
      <dgm:spPr/>
    </dgm:pt>
    <dgm:pt modelId="{08730825-CF29-43E6-A05B-FE5A5684BE89}" type="pres">
      <dgm:prSet presAssocID="{0F78ECE6-7E0E-4800-9FDB-620958E25DF8}" presName="background2" presStyleLbl="node2" presStyleIdx="0" presStyleCnt="2"/>
      <dgm:spPr/>
    </dgm:pt>
    <dgm:pt modelId="{C5B213ED-4C78-49B9-A718-BD97879CDA5C}" type="pres">
      <dgm:prSet presAssocID="{0F78ECE6-7E0E-4800-9FDB-620958E25DF8}" presName="text2" presStyleLbl="fgAcc2" presStyleIdx="0" presStyleCnt="2">
        <dgm:presLayoutVars>
          <dgm:chPref val="3"/>
        </dgm:presLayoutVars>
      </dgm:prSet>
      <dgm:spPr/>
      <dgm:t>
        <a:bodyPr/>
        <a:lstStyle/>
        <a:p>
          <a:endParaRPr lang="en-US"/>
        </a:p>
      </dgm:t>
    </dgm:pt>
    <dgm:pt modelId="{5C48FBB3-836A-40BA-AE67-7312C06B8B21}" type="pres">
      <dgm:prSet presAssocID="{0F78ECE6-7E0E-4800-9FDB-620958E25DF8}" presName="hierChild3" presStyleCnt="0"/>
      <dgm:spPr/>
    </dgm:pt>
    <dgm:pt modelId="{C615473C-4FA4-4A5F-8EAD-67B4FB849289}" type="pres">
      <dgm:prSet presAssocID="{BA709064-D536-4253-AD81-BC0CD14BE0FA}" presName="Name10" presStyleLbl="parChTrans1D2" presStyleIdx="1" presStyleCnt="2"/>
      <dgm:spPr/>
      <dgm:t>
        <a:bodyPr/>
        <a:lstStyle/>
        <a:p>
          <a:endParaRPr lang="en-US"/>
        </a:p>
      </dgm:t>
    </dgm:pt>
    <dgm:pt modelId="{0CFDDCD4-8C22-4367-B589-B716A84C29F1}" type="pres">
      <dgm:prSet presAssocID="{5A066529-C75E-4E0B-9D39-D8C4192D7318}" presName="hierRoot2" presStyleCnt="0"/>
      <dgm:spPr/>
    </dgm:pt>
    <dgm:pt modelId="{F78D9A75-C297-4B79-92D3-1D610402A71F}" type="pres">
      <dgm:prSet presAssocID="{5A066529-C75E-4E0B-9D39-D8C4192D7318}" presName="composite2" presStyleCnt="0"/>
      <dgm:spPr/>
    </dgm:pt>
    <dgm:pt modelId="{C86CEE0E-5D09-464A-A5E0-78F97240859D}" type="pres">
      <dgm:prSet presAssocID="{5A066529-C75E-4E0B-9D39-D8C4192D7318}" presName="background2" presStyleLbl="node2" presStyleIdx="1" presStyleCnt="2"/>
      <dgm:spPr/>
    </dgm:pt>
    <dgm:pt modelId="{AA48E0F9-3215-4892-BFD9-3402AD4269E8}" type="pres">
      <dgm:prSet presAssocID="{5A066529-C75E-4E0B-9D39-D8C4192D7318}" presName="text2" presStyleLbl="fgAcc2" presStyleIdx="1" presStyleCnt="2">
        <dgm:presLayoutVars>
          <dgm:chPref val="3"/>
        </dgm:presLayoutVars>
      </dgm:prSet>
      <dgm:spPr/>
      <dgm:t>
        <a:bodyPr/>
        <a:lstStyle/>
        <a:p>
          <a:endParaRPr lang="en-US"/>
        </a:p>
      </dgm:t>
    </dgm:pt>
    <dgm:pt modelId="{97FAD45E-EE3D-4E00-8436-7EC43E398D37}" type="pres">
      <dgm:prSet presAssocID="{5A066529-C75E-4E0B-9D39-D8C4192D7318}" presName="hierChild3" presStyleCnt="0"/>
      <dgm:spPr/>
    </dgm:pt>
  </dgm:ptLst>
  <dgm:cxnLst>
    <dgm:cxn modelId="{B9479CDC-329B-499E-83E3-9A5695A5BD4A}" type="presOf" srcId="{0F78ECE6-7E0E-4800-9FDB-620958E25DF8}" destId="{C5B213ED-4C78-49B9-A718-BD97879CDA5C}" srcOrd="0" destOrd="0" presId="urn:microsoft.com/office/officeart/2005/8/layout/hierarchy1"/>
    <dgm:cxn modelId="{F279BC1C-AF6E-47A1-B81B-F0C8D24F52D9}" type="presOf" srcId="{321C2B36-5190-4311-B7AA-33B9BC5EB633}" destId="{C1DBC740-4582-4DD3-81E6-EFA5B08DD58E}" srcOrd="0" destOrd="0" presId="urn:microsoft.com/office/officeart/2005/8/layout/hierarchy1"/>
    <dgm:cxn modelId="{66ED2D61-AE03-4621-9FE3-27D79EE36616}" srcId="{321C2B36-5190-4311-B7AA-33B9BC5EB633}" destId="{0F78ECE6-7E0E-4800-9FDB-620958E25DF8}" srcOrd="0" destOrd="0" parTransId="{C2FD3787-BD63-433F-8744-7973E970E55A}" sibTransId="{B0FE95EC-51D0-43CF-B831-25436D955925}"/>
    <dgm:cxn modelId="{B848A168-52AC-4248-BDFB-229C12837F11}" type="presOf" srcId="{C2FD3787-BD63-433F-8744-7973E970E55A}" destId="{CCB1556C-A363-4146-9528-9218AB092E35}" srcOrd="0" destOrd="0" presId="urn:microsoft.com/office/officeart/2005/8/layout/hierarchy1"/>
    <dgm:cxn modelId="{FFE723D9-859A-4E6B-9051-F6CCE52B0816}" srcId="{08D5B9AA-60E2-41CE-8DFC-AC21D7AA824F}" destId="{321C2B36-5190-4311-B7AA-33B9BC5EB633}" srcOrd="0" destOrd="0" parTransId="{E870CF0C-A858-4DE7-97C8-5995FC7DAEE5}" sibTransId="{E1DAE55B-273D-456B-A2A2-743AE7B61CAA}"/>
    <dgm:cxn modelId="{539BD640-EF63-4F04-9FA9-2A05121C9817}" type="presOf" srcId="{5A066529-C75E-4E0B-9D39-D8C4192D7318}" destId="{AA48E0F9-3215-4892-BFD9-3402AD4269E8}" srcOrd="0" destOrd="0" presId="urn:microsoft.com/office/officeart/2005/8/layout/hierarchy1"/>
    <dgm:cxn modelId="{A7A277DF-DE57-4D0D-9CEF-32E85E0FCFAC}" type="presOf" srcId="{BA709064-D536-4253-AD81-BC0CD14BE0FA}" destId="{C615473C-4FA4-4A5F-8EAD-67B4FB849289}" srcOrd="0" destOrd="0" presId="urn:microsoft.com/office/officeart/2005/8/layout/hierarchy1"/>
    <dgm:cxn modelId="{7D288109-BFD1-4881-B26C-DC471C78EC19}" type="presOf" srcId="{08D5B9AA-60E2-41CE-8DFC-AC21D7AA824F}" destId="{052D4C44-DB3B-4E77-830B-020B5925D601}" srcOrd="0" destOrd="0" presId="urn:microsoft.com/office/officeart/2005/8/layout/hierarchy1"/>
    <dgm:cxn modelId="{274A95D9-BDF0-4DCE-BBB1-0F4F0E3EB0B1}" srcId="{321C2B36-5190-4311-B7AA-33B9BC5EB633}" destId="{5A066529-C75E-4E0B-9D39-D8C4192D7318}" srcOrd="1" destOrd="0" parTransId="{BA709064-D536-4253-AD81-BC0CD14BE0FA}" sibTransId="{916FCA87-8D4D-4460-BCB1-F11ACBCE202D}"/>
    <dgm:cxn modelId="{39E8397E-9D26-4F2F-A4E4-6C70144B7A87}" type="presParOf" srcId="{052D4C44-DB3B-4E77-830B-020B5925D601}" destId="{AAE69E01-CE9B-4A86-9C31-75040C8CD015}" srcOrd="0" destOrd="0" presId="urn:microsoft.com/office/officeart/2005/8/layout/hierarchy1"/>
    <dgm:cxn modelId="{6AEC6114-A10B-439D-A49A-38B9F5EDB6C0}" type="presParOf" srcId="{AAE69E01-CE9B-4A86-9C31-75040C8CD015}" destId="{BC5185ED-E61F-4B10-8DE8-0064221054A0}" srcOrd="0" destOrd="0" presId="urn:microsoft.com/office/officeart/2005/8/layout/hierarchy1"/>
    <dgm:cxn modelId="{AC557C3F-2B9F-4444-AF08-FCFA99898470}" type="presParOf" srcId="{BC5185ED-E61F-4B10-8DE8-0064221054A0}" destId="{736D7EC7-8171-4FEB-816F-CC44C8EBABFD}" srcOrd="0" destOrd="0" presId="urn:microsoft.com/office/officeart/2005/8/layout/hierarchy1"/>
    <dgm:cxn modelId="{F75E5604-CC6E-4054-B7DA-00C0AD9DA057}" type="presParOf" srcId="{BC5185ED-E61F-4B10-8DE8-0064221054A0}" destId="{C1DBC740-4582-4DD3-81E6-EFA5B08DD58E}" srcOrd="1" destOrd="0" presId="urn:microsoft.com/office/officeart/2005/8/layout/hierarchy1"/>
    <dgm:cxn modelId="{725B797E-604E-4DF5-B09C-0E7B51803415}" type="presParOf" srcId="{AAE69E01-CE9B-4A86-9C31-75040C8CD015}" destId="{F4239D0F-3580-4415-9291-D6763B78E1CD}" srcOrd="1" destOrd="0" presId="urn:microsoft.com/office/officeart/2005/8/layout/hierarchy1"/>
    <dgm:cxn modelId="{5899F480-7E12-4315-AD77-D1B025E709B2}" type="presParOf" srcId="{F4239D0F-3580-4415-9291-D6763B78E1CD}" destId="{CCB1556C-A363-4146-9528-9218AB092E35}" srcOrd="0" destOrd="0" presId="urn:microsoft.com/office/officeart/2005/8/layout/hierarchy1"/>
    <dgm:cxn modelId="{CFA9FCE2-BDF3-44BB-949F-56A354820B59}" type="presParOf" srcId="{F4239D0F-3580-4415-9291-D6763B78E1CD}" destId="{3C519268-B46C-4D86-903F-01C76465BFFD}" srcOrd="1" destOrd="0" presId="urn:microsoft.com/office/officeart/2005/8/layout/hierarchy1"/>
    <dgm:cxn modelId="{0C6BF085-6B1D-4065-B264-6BFAB6E12D9E}" type="presParOf" srcId="{3C519268-B46C-4D86-903F-01C76465BFFD}" destId="{30AF89C1-23E4-4066-A958-66C68EA2632C}" srcOrd="0" destOrd="0" presId="urn:microsoft.com/office/officeart/2005/8/layout/hierarchy1"/>
    <dgm:cxn modelId="{1BF7468E-6075-439F-AB61-F0C89EF48E3C}" type="presParOf" srcId="{30AF89C1-23E4-4066-A958-66C68EA2632C}" destId="{08730825-CF29-43E6-A05B-FE5A5684BE89}" srcOrd="0" destOrd="0" presId="urn:microsoft.com/office/officeart/2005/8/layout/hierarchy1"/>
    <dgm:cxn modelId="{1DE9139E-D34E-43DC-8C28-11CA7A80B97A}" type="presParOf" srcId="{30AF89C1-23E4-4066-A958-66C68EA2632C}" destId="{C5B213ED-4C78-49B9-A718-BD97879CDA5C}" srcOrd="1" destOrd="0" presId="urn:microsoft.com/office/officeart/2005/8/layout/hierarchy1"/>
    <dgm:cxn modelId="{BC48DCCC-BA8B-4F8C-89F7-0D805E3E043A}" type="presParOf" srcId="{3C519268-B46C-4D86-903F-01C76465BFFD}" destId="{5C48FBB3-836A-40BA-AE67-7312C06B8B21}" srcOrd="1" destOrd="0" presId="urn:microsoft.com/office/officeart/2005/8/layout/hierarchy1"/>
    <dgm:cxn modelId="{4AC26510-DDA1-4FD9-8E76-E9C9552D8E7F}" type="presParOf" srcId="{F4239D0F-3580-4415-9291-D6763B78E1CD}" destId="{C615473C-4FA4-4A5F-8EAD-67B4FB849289}" srcOrd="2" destOrd="0" presId="urn:microsoft.com/office/officeart/2005/8/layout/hierarchy1"/>
    <dgm:cxn modelId="{44705B18-0826-4E50-9CE1-07896D306DD7}" type="presParOf" srcId="{F4239D0F-3580-4415-9291-D6763B78E1CD}" destId="{0CFDDCD4-8C22-4367-B589-B716A84C29F1}" srcOrd="3" destOrd="0" presId="urn:microsoft.com/office/officeart/2005/8/layout/hierarchy1"/>
    <dgm:cxn modelId="{E7E915CB-822D-4A57-AA7A-EC5E3E47B220}" type="presParOf" srcId="{0CFDDCD4-8C22-4367-B589-B716A84C29F1}" destId="{F78D9A75-C297-4B79-92D3-1D610402A71F}" srcOrd="0" destOrd="0" presId="urn:microsoft.com/office/officeart/2005/8/layout/hierarchy1"/>
    <dgm:cxn modelId="{3DCF1829-7C36-45DD-B61F-FC75456103BF}" type="presParOf" srcId="{F78D9A75-C297-4B79-92D3-1D610402A71F}" destId="{C86CEE0E-5D09-464A-A5E0-78F97240859D}" srcOrd="0" destOrd="0" presId="urn:microsoft.com/office/officeart/2005/8/layout/hierarchy1"/>
    <dgm:cxn modelId="{03D48E59-3BFD-44E2-826B-4D0A212DEA11}" type="presParOf" srcId="{F78D9A75-C297-4B79-92D3-1D610402A71F}" destId="{AA48E0F9-3215-4892-BFD9-3402AD4269E8}" srcOrd="1" destOrd="0" presId="urn:microsoft.com/office/officeart/2005/8/layout/hierarchy1"/>
    <dgm:cxn modelId="{4129AF01-329E-4E5F-A99F-42E851EF195E}" type="presParOf" srcId="{0CFDDCD4-8C22-4367-B589-B716A84C29F1}" destId="{97FAD45E-EE3D-4E00-8436-7EC43E398D3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1B756FB-015E-4D53-9EAB-D3CE2D7DD248}" type="doc">
      <dgm:prSet loTypeId="urn:microsoft.com/office/officeart/2005/8/layout/gear1" loCatId="relationship" qsTypeId="urn:microsoft.com/office/officeart/2005/8/quickstyle/simple2" qsCatId="simple" csTypeId="urn:microsoft.com/office/officeart/2005/8/colors/accent3_4" csCatId="accent3" phldr="1"/>
      <dgm:spPr/>
      <dgm:t>
        <a:bodyPr/>
        <a:lstStyle/>
        <a:p>
          <a:endParaRPr lang="en-IN"/>
        </a:p>
      </dgm:t>
    </dgm:pt>
    <dgm:pt modelId="{5142175F-FAE9-4472-B514-921686F7A8A9}">
      <dgm:prSet>
        <dgm:style>
          <a:lnRef idx="1">
            <a:schemeClr val="accent3"/>
          </a:lnRef>
          <a:fillRef idx="3">
            <a:schemeClr val="accent3"/>
          </a:fillRef>
          <a:effectRef idx="2">
            <a:schemeClr val="accent3"/>
          </a:effectRef>
          <a:fontRef idx="minor">
            <a:schemeClr val="lt1"/>
          </a:fontRef>
        </dgm:style>
      </dgm:prSet>
      <dgm:spPr>
        <a:ln/>
      </dgm:spPr>
      <dgm:t>
        <a:bodyPr/>
        <a:lstStyle/>
        <a:p>
          <a:r>
            <a:rPr lang="en-IN" b="0" i="0" dirty="0"/>
            <a:t>ICICI </a:t>
          </a:r>
          <a:r>
            <a:rPr lang="en-IN" b="0" i="0" dirty="0" err="1"/>
            <a:t>Pru</a:t>
          </a:r>
          <a:r>
            <a:rPr lang="en-IN" b="0" i="0" dirty="0"/>
            <a:t> Smart Kid Solution – children Education Plan</a:t>
          </a:r>
          <a:endParaRPr lang="en-IN" dirty="0"/>
        </a:p>
      </dgm:t>
    </dgm:pt>
    <dgm:pt modelId="{B81BB427-3BF6-476A-B88F-041020484131}" type="parTrans" cxnId="{0609AF6E-4AF3-4DA4-BD69-F33046E3C026}">
      <dgm:prSet/>
      <dgm:spPr/>
      <dgm:t>
        <a:bodyPr/>
        <a:lstStyle/>
        <a:p>
          <a:endParaRPr lang="en-IN"/>
        </a:p>
      </dgm:t>
    </dgm:pt>
    <dgm:pt modelId="{C1ED4ECA-891E-4A41-BDBE-2FD583B7D7E0}" type="sibTrans" cxnId="{0609AF6E-4AF3-4DA4-BD69-F33046E3C026}">
      <dgm:prSet/>
      <dgm:spPr/>
      <dgm:t>
        <a:bodyPr/>
        <a:lstStyle/>
        <a:p>
          <a:endParaRPr lang="en-IN"/>
        </a:p>
      </dgm:t>
    </dgm:pt>
    <dgm:pt modelId="{C8BF3282-FC45-488C-BCC1-2CE86A785D75}">
      <dgm:prSet>
        <dgm:style>
          <a:lnRef idx="1">
            <a:schemeClr val="accent3"/>
          </a:lnRef>
          <a:fillRef idx="3">
            <a:schemeClr val="accent3"/>
          </a:fillRef>
          <a:effectRef idx="2">
            <a:schemeClr val="accent3"/>
          </a:effectRef>
          <a:fontRef idx="minor">
            <a:schemeClr val="lt1"/>
          </a:fontRef>
        </dgm:style>
      </dgm:prSet>
      <dgm:spPr>
        <a:ln/>
      </dgm:spPr>
      <dgm:t>
        <a:bodyPr/>
        <a:lstStyle/>
        <a:p>
          <a:r>
            <a:rPr lang="en-IN" b="0" i="0"/>
            <a:t>ICICI Pru Guaranteed Wealth Protector</a:t>
          </a:r>
          <a:endParaRPr lang="en-IN"/>
        </a:p>
      </dgm:t>
    </dgm:pt>
    <dgm:pt modelId="{9FA49A5B-8B83-4C78-9FF9-FB04CE3FC281}" type="parTrans" cxnId="{8B6CABED-0A30-40E7-BCD7-86CA4B68F33A}">
      <dgm:prSet/>
      <dgm:spPr/>
      <dgm:t>
        <a:bodyPr/>
        <a:lstStyle/>
        <a:p>
          <a:endParaRPr lang="en-IN"/>
        </a:p>
      </dgm:t>
    </dgm:pt>
    <dgm:pt modelId="{969602FB-AF4B-4C69-92C5-39F04E41169F}" type="sibTrans" cxnId="{8B6CABED-0A30-40E7-BCD7-86CA4B68F33A}">
      <dgm:prSet/>
      <dgm:spPr/>
      <dgm:t>
        <a:bodyPr/>
        <a:lstStyle/>
        <a:p>
          <a:endParaRPr lang="en-IN"/>
        </a:p>
      </dgm:t>
    </dgm:pt>
    <dgm:pt modelId="{9108469C-CE8C-4E78-AA4A-38B3142EB99A}">
      <dgm:prSet>
        <dgm:style>
          <a:lnRef idx="1">
            <a:schemeClr val="accent3"/>
          </a:lnRef>
          <a:fillRef idx="3">
            <a:schemeClr val="accent3"/>
          </a:fillRef>
          <a:effectRef idx="2">
            <a:schemeClr val="accent3"/>
          </a:effectRef>
          <a:fontRef idx="minor">
            <a:schemeClr val="lt1"/>
          </a:fontRef>
        </dgm:style>
      </dgm:prSet>
      <dgm:spPr>
        <a:ln/>
      </dgm:spPr>
      <dgm:t>
        <a:bodyPr/>
        <a:lstStyle/>
        <a:p>
          <a:r>
            <a:rPr lang="en-IN" b="0" i="0" dirty="0"/>
            <a:t>ICICI </a:t>
          </a:r>
          <a:r>
            <a:rPr lang="en-IN" b="0" i="0" dirty="0" err="1"/>
            <a:t>Pru</a:t>
          </a:r>
          <a:r>
            <a:rPr lang="en-IN" b="0" i="0" dirty="0"/>
            <a:t> Life Time Classic</a:t>
          </a:r>
          <a:endParaRPr lang="en-IN" dirty="0"/>
        </a:p>
      </dgm:t>
    </dgm:pt>
    <dgm:pt modelId="{6248A37D-F6E6-4B13-9733-047B216DD124}" type="parTrans" cxnId="{43763967-0372-4CCD-A89A-8597318BBAB5}">
      <dgm:prSet/>
      <dgm:spPr/>
      <dgm:t>
        <a:bodyPr/>
        <a:lstStyle/>
        <a:p>
          <a:endParaRPr lang="en-IN"/>
        </a:p>
      </dgm:t>
    </dgm:pt>
    <dgm:pt modelId="{70CC4DB1-E066-4970-8495-8B7801224E78}" type="sibTrans" cxnId="{43763967-0372-4CCD-A89A-8597318BBAB5}">
      <dgm:prSet/>
      <dgm:spPr/>
      <dgm:t>
        <a:bodyPr/>
        <a:lstStyle/>
        <a:p>
          <a:endParaRPr lang="en-IN"/>
        </a:p>
      </dgm:t>
    </dgm:pt>
    <dgm:pt modelId="{16CBDB98-4DD0-4EFE-A5BD-A913F0F25335}" type="pres">
      <dgm:prSet presAssocID="{41B756FB-015E-4D53-9EAB-D3CE2D7DD248}" presName="composite" presStyleCnt="0">
        <dgm:presLayoutVars>
          <dgm:chMax val="3"/>
          <dgm:animLvl val="lvl"/>
          <dgm:resizeHandles val="exact"/>
        </dgm:presLayoutVars>
      </dgm:prSet>
      <dgm:spPr/>
      <dgm:t>
        <a:bodyPr/>
        <a:lstStyle/>
        <a:p>
          <a:endParaRPr lang="en-US"/>
        </a:p>
      </dgm:t>
    </dgm:pt>
    <dgm:pt modelId="{5635CAE5-6A99-462A-AA82-9FA204867EAE}" type="pres">
      <dgm:prSet presAssocID="{5142175F-FAE9-4472-B514-921686F7A8A9}" presName="gear1" presStyleLbl="node1" presStyleIdx="0" presStyleCnt="3">
        <dgm:presLayoutVars>
          <dgm:chMax val="1"/>
          <dgm:bulletEnabled val="1"/>
        </dgm:presLayoutVars>
      </dgm:prSet>
      <dgm:spPr/>
      <dgm:t>
        <a:bodyPr/>
        <a:lstStyle/>
        <a:p>
          <a:endParaRPr lang="en-US"/>
        </a:p>
      </dgm:t>
    </dgm:pt>
    <dgm:pt modelId="{9E55FF85-1785-4458-9355-113639093AB6}" type="pres">
      <dgm:prSet presAssocID="{5142175F-FAE9-4472-B514-921686F7A8A9}" presName="gear1srcNode" presStyleLbl="node1" presStyleIdx="0" presStyleCnt="3"/>
      <dgm:spPr/>
      <dgm:t>
        <a:bodyPr/>
        <a:lstStyle/>
        <a:p>
          <a:endParaRPr lang="en-US"/>
        </a:p>
      </dgm:t>
    </dgm:pt>
    <dgm:pt modelId="{A261A1B3-A928-4936-81D6-CB670CC0310E}" type="pres">
      <dgm:prSet presAssocID="{5142175F-FAE9-4472-B514-921686F7A8A9}" presName="gear1dstNode" presStyleLbl="node1" presStyleIdx="0" presStyleCnt="3"/>
      <dgm:spPr/>
      <dgm:t>
        <a:bodyPr/>
        <a:lstStyle/>
        <a:p>
          <a:endParaRPr lang="en-US"/>
        </a:p>
      </dgm:t>
    </dgm:pt>
    <dgm:pt modelId="{259146AF-6491-44B7-9856-F347DA48BD9B}" type="pres">
      <dgm:prSet presAssocID="{C8BF3282-FC45-488C-BCC1-2CE86A785D75}" presName="gear2" presStyleLbl="node1" presStyleIdx="1" presStyleCnt="3">
        <dgm:presLayoutVars>
          <dgm:chMax val="1"/>
          <dgm:bulletEnabled val="1"/>
        </dgm:presLayoutVars>
      </dgm:prSet>
      <dgm:spPr/>
      <dgm:t>
        <a:bodyPr/>
        <a:lstStyle/>
        <a:p>
          <a:endParaRPr lang="en-US"/>
        </a:p>
      </dgm:t>
    </dgm:pt>
    <dgm:pt modelId="{6F48B25C-8EBE-492B-88FA-41D85C28D275}" type="pres">
      <dgm:prSet presAssocID="{C8BF3282-FC45-488C-BCC1-2CE86A785D75}" presName="gear2srcNode" presStyleLbl="node1" presStyleIdx="1" presStyleCnt="3"/>
      <dgm:spPr/>
      <dgm:t>
        <a:bodyPr/>
        <a:lstStyle/>
        <a:p>
          <a:endParaRPr lang="en-US"/>
        </a:p>
      </dgm:t>
    </dgm:pt>
    <dgm:pt modelId="{B210EA92-C917-4CE0-A8D9-D2EA9361566B}" type="pres">
      <dgm:prSet presAssocID="{C8BF3282-FC45-488C-BCC1-2CE86A785D75}" presName="gear2dstNode" presStyleLbl="node1" presStyleIdx="1" presStyleCnt="3"/>
      <dgm:spPr/>
      <dgm:t>
        <a:bodyPr/>
        <a:lstStyle/>
        <a:p>
          <a:endParaRPr lang="en-US"/>
        </a:p>
      </dgm:t>
    </dgm:pt>
    <dgm:pt modelId="{AF24130E-98CD-4227-9080-5F2F176FC32C}" type="pres">
      <dgm:prSet presAssocID="{9108469C-CE8C-4E78-AA4A-38B3142EB99A}" presName="gear3" presStyleLbl="node1" presStyleIdx="2" presStyleCnt="3"/>
      <dgm:spPr/>
      <dgm:t>
        <a:bodyPr/>
        <a:lstStyle/>
        <a:p>
          <a:endParaRPr lang="en-US"/>
        </a:p>
      </dgm:t>
    </dgm:pt>
    <dgm:pt modelId="{6F23AF4A-1C81-4EA6-B33C-94EA17C7861F}" type="pres">
      <dgm:prSet presAssocID="{9108469C-CE8C-4E78-AA4A-38B3142EB99A}" presName="gear3tx" presStyleLbl="node1" presStyleIdx="2" presStyleCnt="3">
        <dgm:presLayoutVars>
          <dgm:chMax val="1"/>
          <dgm:bulletEnabled val="1"/>
        </dgm:presLayoutVars>
      </dgm:prSet>
      <dgm:spPr/>
      <dgm:t>
        <a:bodyPr/>
        <a:lstStyle/>
        <a:p>
          <a:endParaRPr lang="en-US"/>
        </a:p>
      </dgm:t>
    </dgm:pt>
    <dgm:pt modelId="{F9FA1774-758F-4578-A4C4-BF7F27BACE76}" type="pres">
      <dgm:prSet presAssocID="{9108469C-CE8C-4E78-AA4A-38B3142EB99A}" presName="gear3srcNode" presStyleLbl="node1" presStyleIdx="2" presStyleCnt="3"/>
      <dgm:spPr/>
      <dgm:t>
        <a:bodyPr/>
        <a:lstStyle/>
        <a:p>
          <a:endParaRPr lang="en-US"/>
        </a:p>
      </dgm:t>
    </dgm:pt>
    <dgm:pt modelId="{6A97FFEF-D287-40F6-8E6F-5C529C78E23A}" type="pres">
      <dgm:prSet presAssocID="{9108469C-CE8C-4E78-AA4A-38B3142EB99A}" presName="gear3dstNode" presStyleLbl="node1" presStyleIdx="2" presStyleCnt="3"/>
      <dgm:spPr/>
      <dgm:t>
        <a:bodyPr/>
        <a:lstStyle/>
        <a:p>
          <a:endParaRPr lang="en-US"/>
        </a:p>
      </dgm:t>
    </dgm:pt>
    <dgm:pt modelId="{2B72B1B0-1D91-4DD6-938B-8278E2BEBF9E}" type="pres">
      <dgm:prSet presAssocID="{C1ED4ECA-891E-4A41-BDBE-2FD583B7D7E0}" presName="connector1" presStyleLbl="sibTrans2D1" presStyleIdx="0" presStyleCnt="3"/>
      <dgm:spPr/>
      <dgm:t>
        <a:bodyPr/>
        <a:lstStyle/>
        <a:p>
          <a:endParaRPr lang="en-US"/>
        </a:p>
      </dgm:t>
    </dgm:pt>
    <dgm:pt modelId="{CB7B755B-D676-4E77-ADD6-1B609EEB5C55}" type="pres">
      <dgm:prSet presAssocID="{969602FB-AF4B-4C69-92C5-39F04E41169F}" presName="connector2" presStyleLbl="sibTrans2D1" presStyleIdx="1" presStyleCnt="3"/>
      <dgm:spPr/>
      <dgm:t>
        <a:bodyPr/>
        <a:lstStyle/>
        <a:p>
          <a:endParaRPr lang="en-US"/>
        </a:p>
      </dgm:t>
    </dgm:pt>
    <dgm:pt modelId="{ADDC1395-8F42-4303-A073-47257DC7DD81}" type="pres">
      <dgm:prSet presAssocID="{70CC4DB1-E066-4970-8495-8B7801224E78}" presName="connector3" presStyleLbl="sibTrans2D1" presStyleIdx="2" presStyleCnt="3"/>
      <dgm:spPr/>
      <dgm:t>
        <a:bodyPr/>
        <a:lstStyle/>
        <a:p>
          <a:endParaRPr lang="en-US"/>
        </a:p>
      </dgm:t>
    </dgm:pt>
  </dgm:ptLst>
  <dgm:cxnLst>
    <dgm:cxn modelId="{9B624E3A-AD25-4464-852D-127775E6F57C}" type="presOf" srcId="{9108469C-CE8C-4E78-AA4A-38B3142EB99A}" destId="{6A97FFEF-D287-40F6-8E6F-5C529C78E23A}" srcOrd="3" destOrd="0" presId="urn:microsoft.com/office/officeart/2005/8/layout/gear1"/>
    <dgm:cxn modelId="{30EB3192-E3B2-45E5-90A6-7362A513ABE2}" type="presOf" srcId="{9108469C-CE8C-4E78-AA4A-38B3142EB99A}" destId="{6F23AF4A-1C81-4EA6-B33C-94EA17C7861F}" srcOrd="1" destOrd="0" presId="urn:microsoft.com/office/officeart/2005/8/layout/gear1"/>
    <dgm:cxn modelId="{0609AF6E-4AF3-4DA4-BD69-F33046E3C026}" srcId="{41B756FB-015E-4D53-9EAB-D3CE2D7DD248}" destId="{5142175F-FAE9-4472-B514-921686F7A8A9}" srcOrd="0" destOrd="0" parTransId="{B81BB427-3BF6-476A-B88F-041020484131}" sibTransId="{C1ED4ECA-891E-4A41-BDBE-2FD583B7D7E0}"/>
    <dgm:cxn modelId="{B9E2BF14-3F63-435D-A349-9B209C20D011}" type="presOf" srcId="{969602FB-AF4B-4C69-92C5-39F04E41169F}" destId="{CB7B755B-D676-4E77-ADD6-1B609EEB5C55}" srcOrd="0" destOrd="0" presId="urn:microsoft.com/office/officeart/2005/8/layout/gear1"/>
    <dgm:cxn modelId="{2EE6DA40-0527-4672-8AD4-9BE4B213D50D}" type="presOf" srcId="{70CC4DB1-E066-4970-8495-8B7801224E78}" destId="{ADDC1395-8F42-4303-A073-47257DC7DD81}" srcOrd="0" destOrd="0" presId="urn:microsoft.com/office/officeart/2005/8/layout/gear1"/>
    <dgm:cxn modelId="{F6617F7A-1A11-4524-9BEE-516371A9591A}" type="presOf" srcId="{9108469C-CE8C-4E78-AA4A-38B3142EB99A}" destId="{AF24130E-98CD-4227-9080-5F2F176FC32C}" srcOrd="0" destOrd="0" presId="urn:microsoft.com/office/officeart/2005/8/layout/gear1"/>
    <dgm:cxn modelId="{43763967-0372-4CCD-A89A-8597318BBAB5}" srcId="{41B756FB-015E-4D53-9EAB-D3CE2D7DD248}" destId="{9108469C-CE8C-4E78-AA4A-38B3142EB99A}" srcOrd="2" destOrd="0" parTransId="{6248A37D-F6E6-4B13-9733-047B216DD124}" sibTransId="{70CC4DB1-E066-4970-8495-8B7801224E78}"/>
    <dgm:cxn modelId="{EF129F14-3D0B-4333-9567-33B68C7BF12D}" type="presOf" srcId="{9108469C-CE8C-4E78-AA4A-38B3142EB99A}" destId="{F9FA1774-758F-4578-A4C4-BF7F27BACE76}" srcOrd="2" destOrd="0" presId="urn:microsoft.com/office/officeart/2005/8/layout/gear1"/>
    <dgm:cxn modelId="{B080ABB0-A2DC-4F55-9B3D-4E0706F58834}" type="presOf" srcId="{C8BF3282-FC45-488C-BCC1-2CE86A785D75}" destId="{6F48B25C-8EBE-492B-88FA-41D85C28D275}" srcOrd="1" destOrd="0" presId="urn:microsoft.com/office/officeart/2005/8/layout/gear1"/>
    <dgm:cxn modelId="{C18EF946-42B1-482F-A919-E846B9838D82}" type="presOf" srcId="{5142175F-FAE9-4472-B514-921686F7A8A9}" destId="{A261A1B3-A928-4936-81D6-CB670CC0310E}" srcOrd="2" destOrd="0" presId="urn:microsoft.com/office/officeart/2005/8/layout/gear1"/>
    <dgm:cxn modelId="{A3B36E33-4164-4822-8F78-611533CBB07C}" type="presOf" srcId="{C1ED4ECA-891E-4A41-BDBE-2FD583B7D7E0}" destId="{2B72B1B0-1D91-4DD6-938B-8278E2BEBF9E}" srcOrd="0" destOrd="0" presId="urn:microsoft.com/office/officeart/2005/8/layout/gear1"/>
    <dgm:cxn modelId="{A9AB5F41-F0E6-4718-B040-61EB3421E5E3}" type="presOf" srcId="{C8BF3282-FC45-488C-BCC1-2CE86A785D75}" destId="{B210EA92-C917-4CE0-A8D9-D2EA9361566B}" srcOrd="2" destOrd="0" presId="urn:microsoft.com/office/officeart/2005/8/layout/gear1"/>
    <dgm:cxn modelId="{91086ED5-E2D7-4A90-927D-A374D6A3D05E}" type="presOf" srcId="{41B756FB-015E-4D53-9EAB-D3CE2D7DD248}" destId="{16CBDB98-4DD0-4EFE-A5BD-A913F0F25335}" srcOrd="0" destOrd="0" presId="urn:microsoft.com/office/officeart/2005/8/layout/gear1"/>
    <dgm:cxn modelId="{4A713AC7-C197-437F-9920-080232EFB6FE}" type="presOf" srcId="{5142175F-FAE9-4472-B514-921686F7A8A9}" destId="{5635CAE5-6A99-462A-AA82-9FA204867EAE}" srcOrd="0" destOrd="0" presId="urn:microsoft.com/office/officeart/2005/8/layout/gear1"/>
    <dgm:cxn modelId="{7EA66262-0EBA-46C2-AEF5-A4A51DB16A23}" type="presOf" srcId="{5142175F-FAE9-4472-B514-921686F7A8A9}" destId="{9E55FF85-1785-4458-9355-113639093AB6}" srcOrd="1" destOrd="0" presId="urn:microsoft.com/office/officeart/2005/8/layout/gear1"/>
    <dgm:cxn modelId="{72E8E95E-7043-4F4C-9355-99AC374B5B60}" type="presOf" srcId="{C8BF3282-FC45-488C-BCC1-2CE86A785D75}" destId="{259146AF-6491-44B7-9856-F347DA48BD9B}" srcOrd="0" destOrd="0" presId="urn:microsoft.com/office/officeart/2005/8/layout/gear1"/>
    <dgm:cxn modelId="{8B6CABED-0A30-40E7-BCD7-86CA4B68F33A}" srcId="{41B756FB-015E-4D53-9EAB-D3CE2D7DD248}" destId="{C8BF3282-FC45-488C-BCC1-2CE86A785D75}" srcOrd="1" destOrd="0" parTransId="{9FA49A5B-8B83-4C78-9FF9-FB04CE3FC281}" sibTransId="{969602FB-AF4B-4C69-92C5-39F04E41169F}"/>
    <dgm:cxn modelId="{549B489E-742F-43A0-AE7A-EBA4560655EE}" type="presParOf" srcId="{16CBDB98-4DD0-4EFE-A5BD-A913F0F25335}" destId="{5635CAE5-6A99-462A-AA82-9FA204867EAE}" srcOrd="0" destOrd="0" presId="urn:microsoft.com/office/officeart/2005/8/layout/gear1"/>
    <dgm:cxn modelId="{78C18B5D-0373-4A46-B1F1-1DE5A70ABBD9}" type="presParOf" srcId="{16CBDB98-4DD0-4EFE-A5BD-A913F0F25335}" destId="{9E55FF85-1785-4458-9355-113639093AB6}" srcOrd="1" destOrd="0" presId="urn:microsoft.com/office/officeart/2005/8/layout/gear1"/>
    <dgm:cxn modelId="{F954CF68-D8D1-4AED-9508-CB608FB8F77D}" type="presParOf" srcId="{16CBDB98-4DD0-4EFE-A5BD-A913F0F25335}" destId="{A261A1B3-A928-4936-81D6-CB670CC0310E}" srcOrd="2" destOrd="0" presId="urn:microsoft.com/office/officeart/2005/8/layout/gear1"/>
    <dgm:cxn modelId="{A67C6679-CF98-451D-801D-05917165D891}" type="presParOf" srcId="{16CBDB98-4DD0-4EFE-A5BD-A913F0F25335}" destId="{259146AF-6491-44B7-9856-F347DA48BD9B}" srcOrd="3" destOrd="0" presId="urn:microsoft.com/office/officeart/2005/8/layout/gear1"/>
    <dgm:cxn modelId="{3E4D86BE-DC50-4DFA-9BD6-DE8C5C0A152B}" type="presParOf" srcId="{16CBDB98-4DD0-4EFE-A5BD-A913F0F25335}" destId="{6F48B25C-8EBE-492B-88FA-41D85C28D275}" srcOrd="4" destOrd="0" presId="urn:microsoft.com/office/officeart/2005/8/layout/gear1"/>
    <dgm:cxn modelId="{682EA1FD-F7FE-4BBE-88EE-97E5B69A6D93}" type="presParOf" srcId="{16CBDB98-4DD0-4EFE-A5BD-A913F0F25335}" destId="{B210EA92-C917-4CE0-A8D9-D2EA9361566B}" srcOrd="5" destOrd="0" presId="urn:microsoft.com/office/officeart/2005/8/layout/gear1"/>
    <dgm:cxn modelId="{D19BE3F5-0D63-43F8-8D92-8CC0A18636DC}" type="presParOf" srcId="{16CBDB98-4DD0-4EFE-A5BD-A913F0F25335}" destId="{AF24130E-98CD-4227-9080-5F2F176FC32C}" srcOrd="6" destOrd="0" presId="urn:microsoft.com/office/officeart/2005/8/layout/gear1"/>
    <dgm:cxn modelId="{EF4C345F-E277-4472-BEE2-70EC3E18A095}" type="presParOf" srcId="{16CBDB98-4DD0-4EFE-A5BD-A913F0F25335}" destId="{6F23AF4A-1C81-4EA6-B33C-94EA17C7861F}" srcOrd="7" destOrd="0" presId="urn:microsoft.com/office/officeart/2005/8/layout/gear1"/>
    <dgm:cxn modelId="{CEA54CF9-A6F0-4740-B644-01BEE25022D1}" type="presParOf" srcId="{16CBDB98-4DD0-4EFE-A5BD-A913F0F25335}" destId="{F9FA1774-758F-4578-A4C4-BF7F27BACE76}" srcOrd="8" destOrd="0" presId="urn:microsoft.com/office/officeart/2005/8/layout/gear1"/>
    <dgm:cxn modelId="{2F88EC8E-F5D5-4EC2-9CDC-6FBEC2F0D788}" type="presParOf" srcId="{16CBDB98-4DD0-4EFE-A5BD-A913F0F25335}" destId="{6A97FFEF-D287-40F6-8E6F-5C529C78E23A}" srcOrd="9" destOrd="0" presId="urn:microsoft.com/office/officeart/2005/8/layout/gear1"/>
    <dgm:cxn modelId="{5FEB65A1-E3EB-4BDA-9A3A-83B3FEDE69DB}" type="presParOf" srcId="{16CBDB98-4DD0-4EFE-A5BD-A913F0F25335}" destId="{2B72B1B0-1D91-4DD6-938B-8278E2BEBF9E}" srcOrd="10" destOrd="0" presId="urn:microsoft.com/office/officeart/2005/8/layout/gear1"/>
    <dgm:cxn modelId="{A69A02EB-1B08-4632-9085-4B6C231ACC03}" type="presParOf" srcId="{16CBDB98-4DD0-4EFE-A5BD-A913F0F25335}" destId="{CB7B755B-D676-4E77-ADD6-1B609EEB5C55}" srcOrd="11" destOrd="0" presId="urn:microsoft.com/office/officeart/2005/8/layout/gear1"/>
    <dgm:cxn modelId="{80E9551A-292D-4CD6-825A-5D648F8C9A7E}" type="presParOf" srcId="{16CBDB98-4DD0-4EFE-A5BD-A913F0F25335}" destId="{ADDC1395-8F42-4303-A073-47257DC7DD81}"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E93CB84-8451-44B3-90F4-FDB67EDAE4AA}"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en-IN"/>
        </a:p>
      </dgm:t>
    </dgm:pt>
    <dgm:pt modelId="{8E0E48E4-213A-45F8-AAB5-C1FA3D433254}">
      <dgm:prSet/>
      <dgm:spPr/>
      <dgm:t>
        <a:bodyPr/>
        <a:lstStyle/>
        <a:p>
          <a:r>
            <a:rPr lang="en-IN" b="0" i="0"/>
            <a:t>Prospectus </a:t>
          </a:r>
          <a:endParaRPr lang="en-IN"/>
        </a:p>
      </dgm:t>
    </dgm:pt>
    <dgm:pt modelId="{CD7A7698-368C-4D02-AB0D-4CE4D7673EEA}" type="parTrans" cxnId="{F3CD8B4E-7FB2-48E6-A367-4B40FCA8F856}">
      <dgm:prSet/>
      <dgm:spPr/>
      <dgm:t>
        <a:bodyPr/>
        <a:lstStyle/>
        <a:p>
          <a:endParaRPr lang="en-IN"/>
        </a:p>
      </dgm:t>
    </dgm:pt>
    <dgm:pt modelId="{109EBBA4-C390-49B8-B5BA-9E191E68D735}" type="sibTrans" cxnId="{F3CD8B4E-7FB2-48E6-A367-4B40FCA8F856}">
      <dgm:prSet/>
      <dgm:spPr/>
      <dgm:t>
        <a:bodyPr/>
        <a:lstStyle/>
        <a:p>
          <a:endParaRPr lang="en-IN"/>
        </a:p>
      </dgm:t>
    </dgm:pt>
    <dgm:pt modelId="{196C01FF-DC9F-48AD-80DB-F73C44AB0F36}">
      <dgm:prSet/>
      <dgm:spPr/>
      <dgm:t>
        <a:bodyPr/>
        <a:lstStyle/>
        <a:p>
          <a:r>
            <a:rPr lang="en-IN" b="0" i="0"/>
            <a:t>Proposal Form</a:t>
          </a:r>
          <a:endParaRPr lang="en-IN"/>
        </a:p>
      </dgm:t>
    </dgm:pt>
    <dgm:pt modelId="{D91C2746-445E-4642-9E71-6E341C4059D2}" type="parTrans" cxnId="{3EB8982E-0997-451C-9CE0-2C5EA1C48CF1}">
      <dgm:prSet/>
      <dgm:spPr/>
      <dgm:t>
        <a:bodyPr/>
        <a:lstStyle/>
        <a:p>
          <a:endParaRPr lang="en-IN"/>
        </a:p>
      </dgm:t>
    </dgm:pt>
    <dgm:pt modelId="{2F5EDE5D-1F75-46F2-8EB2-D0C5B4E53081}" type="sibTrans" cxnId="{3EB8982E-0997-451C-9CE0-2C5EA1C48CF1}">
      <dgm:prSet/>
      <dgm:spPr/>
      <dgm:t>
        <a:bodyPr/>
        <a:lstStyle/>
        <a:p>
          <a:endParaRPr lang="en-IN"/>
        </a:p>
      </dgm:t>
    </dgm:pt>
    <dgm:pt modelId="{C73EE420-BCAA-4EAE-976E-9F6A2B43FA48}">
      <dgm:prSet/>
      <dgm:spPr/>
      <dgm:t>
        <a:bodyPr/>
        <a:lstStyle/>
        <a:p>
          <a:r>
            <a:rPr lang="en-IN" b="0" i="0"/>
            <a:t>Agents report</a:t>
          </a:r>
          <a:endParaRPr lang="en-IN"/>
        </a:p>
      </dgm:t>
    </dgm:pt>
    <dgm:pt modelId="{EEF66363-074A-4886-AC31-A15D863BE6C2}" type="parTrans" cxnId="{E8571C5C-875B-48BB-8F77-8D2ECF7AB196}">
      <dgm:prSet/>
      <dgm:spPr/>
      <dgm:t>
        <a:bodyPr/>
        <a:lstStyle/>
        <a:p>
          <a:endParaRPr lang="en-IN"/>
        </a:p>
      </dgm:t>
    </dgm:pt>
    <dgm:pt modelId="{DE8D0FFE-2B01-410A-9994-317AA5B98DF9}" type="sibTrans" cxnId="{E8571C5C-875B-48BB-8F77-8D2ECF7AB196}">
      <dgm:prSet/>
      <dgm:spPr/>
      <dgm:t>
        <a:bodyPr/>
        <a:lstStyle/>
        <a:p>
          <a:endParaRPr lang="en-IN"/>
        </a:p>
      </dgm:t>
    </dgm:pt>
    <dgm:pt modelId="{FD239D72-A366-40AC-A2A1-AFF5D88D73C6}">
      <dgm:prSet/>
      <dgm:spPr/>
      <dgm:t>
        <a:bodyPr/>
        <a:lstStyle/>
        <a:p>
          <a:r>
            <a:rPr lang="en-IN" b="0" i="0"/>
            <a:t>Medical examiners report</a:t>
          </a:r>
          <a:endParaRPr lang="en-IN"/>
        </a:p>
      </dgm:t>
    </dgm:pt>
    <dgm:pt modelId="{FBEBCA5E-1CE9-4DCC-A775-FB4E0628FF82}" type="parTrans" cxnId="{34D244E8-684D-4AC4-A6CA-9F0F20C0F923}">
      <dgm:prSet/>
      <dgm:spPr/>
      <dgm:t>
        <a:bodyPr/>
        <a:lstStyle/>
        <a:p>
          <a:endParaRPr lang="en-IN"/>
        </a:p>
      </dgm:t>
    </dgm:pt>
    <dgm:pt modelId="{C3DD688E-6007-4685-AD96-3DA1206E11BF}" type="sibTrans" cxnId="{34D244E8-684D-4AC4-A6CA-9F0F20C0F923}">
      <dgm:prSet/>
      <dgm:spPr/>
      <dgm:t>
        <a:bodyPr/>
        <a:lstStyle/>
        <a:p>
          <a:endParaRPr lang="en-IN"/>
        </a:p>
      </dgm:t>
    </dgm:pt>
    <dgm:pt modelId="{E4001BD1-EA97-4145-A181-E521AED40494}">
      <dgm:prSet/>
      <dgm:spPr/>
      <dgm:t>
        <a:bodyPr/>
        <a:lstStyle/>
        <a:p>
          <a:r>
            <a:rPr lang="en-IN" b="0" i="0"/>
            <a:t>Non-Medical report</a:t>
          </a:r>
          <a:endParaRPr lang="en-IN"/>
        </a:p>
      </dgm:t>
    </dgm:pt>
    <dgm:pt modelId="{E225A74B-1911-4F09-80CF-FA60FF7D37EC}" type="parTrans" cxnId="{275949CF-ACE0-4A85-A662-AAB1C9FE9B63}">
      <dgm:prSet/>
      <dgm:spPr/>
      <dgm:t>
        <a:bodyPr/>
        <a:lstStyle/>
        <a:p>
          <a:endParaRPr lang="en-IN"/>
        </a:p>
      </dgm:t>
    </dgm:pt>
    <dgm:pt modelId="{2949F7DC-683B-4BDE-9406-B7C3C1BEFFC0}" type="sibTrans" cxnId="{275949CF-ACE0-4A85-A662-AAB1C9FE9B63}">
      <dgm:prSet/>
      <dgm:spPr/>
      <dgm:t>
        <a:bodyPr/>
        <a:lstStyle/>
        <a:p>
          <a:endParaRPr lang="en-IN"/>
        </a:p>
      </dgm:t>
    </dgm:pt>
    <dgm:pt modelId="{6BEEBF53-BA59-4E88-9997-7DC6161D41F4}">
      <dgm:prSet/>
      <dgm:spPr/>
      <dgm:t>
        <a:bodyPr/>
        <a:lstStyle/>
        <a:p>
          <a:r>
            <a:rPr lang="en-IN" b="0" i="0"/>
            <a:t>Moral Hazard report</a:t>
          </a:r>
          <a:endParaRPr lang="en-IN"/>
        </a:p>
      </dgm:t>
    </dgm:pt>
    <dgm:pt modelId="{F8AD718F-F62C-4CC6-879A-809716156EBC}" type="parTrans" cxnId="{EA243BFC-59D6-4DBF-80F5-F34B19141C09}">
      <dgm:prSet/>
      <dgm:spPr/>
      <dgm:t>
        <a:bodyPr/>
        <a:lstStyle/>
        <a:p>
          <a:endParaRPr lang="en-IN"/>
        </a:p>
      </dgm:t>
    </dgm:pt>
    <dgm:pt modelId="{FCD13035-71BD-48B8-947D-8F5629AF7D9D}" type="sibTrans" cxnId="{EA243BFC-59D6-4DBF-80F5-F34B19141C09}">
      <dgm:prSet/>
      <dgm:spPr/>
      <dgm:t>
        <a:bodyPr/>
        <a:lstStyle/>
        <a:p>
          <a:endParaRPr lang="en-IN"/>
        </a:p>
      </dgm:t>
    </dgm:pt>
    <dgm:pt modelId="{E66F5ACB-5224-4AF2-815F-21C0A8E98A48}">
      <dgm:prSet/>
      <dgm:spPr/>
      <dgm:t>
        <a:bodyPr/>
        <a:lstStyle/>
        <a:p>
          <a:r>
            <a:rPr lang="en-IN" b="0" i="0"/>
            <a:t>Age proof</a:t>
          </a:r>
          <a:endParaRPr lang="en-IN"/>
        </a:p>
      </dgm:t>
    </dgm:pt>
    <dgm:pt modelId="{72FD44CF-3314-4EB9-B20A-2905AAB486E2}" type="parTrans" cxnId="{983B182F-8833-4445-BDEE-4549B07BA3D2}">
      <dgm:prSet/>
      <dgm:spPr/>
      <dgm:t>
        <a:bodyPr/>
        <a:lstStyle/>
        <a:p>
          <a:endParaRPr lang="en-IN"/>
        </a:p>
      </dgm:t>
    </dgm:pt>
    <dgm:pt modelId="{23A607FB-D0EA-46B5-8C47-52C6A356D07D}" type="sibTrans" cxnId="{983B182F-8833-4445-BDEE-4549B07BA3D2}">
      <dgm:prSet/>
      <dgm:spPr/>
      <dgm:t>
        <a:bodyPr/>
        <a:lstStyle/>
        <a:p>
          <a:endParaRPr lang="en-IN"/>
        </a:p>
      </dgm:t>
    </dgm:pt>
    <dgm:pt modelId="{074DE5A4-D581-4CBA-AD77-01E6B6BF41DE}">
      <dgm:prSet/>
      <dgm:spPr/>
      <dgm:t>
        <a:bodyPr/>
        <a:lstStyle/>
        <a:p>
          <a:r>
            <a:rPr lang="en-IN" b="0" i="0"/>
            <a:t>Anti Money Laundering (AML)</a:t>
          </a:r>
          <a:endParaRPr lang="en-IN"/>
        </a:p>
      </dgm:t>
    </dgm:pt>
    <dgm:pt modelId="{7B46A57D-5360-4CB4-AF42-E18771EC531F}" type="parTrans" cxnId="{785753EE-5C84-4DB4-A60B-120C5AE9AB1E}">
      <dgm:prSet/>
      <dgm:spPr/>
      <dgm:t>
        <a:bodyPr/>
        <a:lstStyle/>
        <a:p>
          <a:endParaRPr lang="en-IN"/>
        </a:p>
      </dgm:t>
    </dgm:pt>
    <dgm:pt modelId="{6975A054-BB4A-4CB1-914F-8C7383ADDC73}" type="sibTrans" cxnId="{785753EE-5C84-4DB4-A60B-120C5AE9AB1E}">
      <dgm:prSet/>
      <dgm:spPr/>
      <dgm:t>
        <a:bodyPr/>
        <a:lstStyle/>
        <a:p>
          <a:endParaRPr lang="en-IN"/>
        </a:p>
      </dgm:t>
    </dgm:pt>
    <dgm:pt modelId="{E60509F8-E24D-4262-B43C-8983A21A1155}">
      <dgm:prSet/>
      <dgm:spPr/>
      <dgm:t>
        <a:bodyPr/>
        <a:lstStyle/>
        <a:p>
          <a:r>
            <a:rPr lang="en-IN" b="0" i="0"/>
            <a:t>Know Your Customer (KYC)</a:t>
          </a:r>
          <a:endParaRPr lang="en-IN"/>
        </a:p>
      </dgm:t>
    </dgm:pt>
    <dgm:pt modelId="{3ED3C7F7-DA29-45B4-8CEF-5C738205EAEF}" type="parTrans" cxnId="{16E95701-C3FC-40D0-96B4-B7DD493BC5A1}">
      <dgm:prSet/>
      <dgm:spPr/>
      <dgm:t>
        <a:bodyPr/>
        <a:lstStyle/>
        <a:p>
          <a:endParaRPr lang="en-IN"/>
        </a:p>
      </dgm:t>
    </dgm:pt>
    <dgm:pt modelId="{1AED7175-8CD9-4EB8-B2BF-E7368CDD1EAC}" type="sibTrans" cxnId="{16E95701-C3FC-40D0-96B4-B7DD493BC5A1}">
      <dgm:prSet/>
      <dgm:spPr/>
      <dgm:t>
        <a:bodyPr/>
        <a:lstStyle/>
        <a:p>
          <a:endParaRPr lang="en-IN"/>
        </a:p>
      </dgm:t>
    </dgm:pt>
    <dgm:pt modelId="{A5E1259D-710B-43E9-9CB3-E1A0B67C07FB}">
      <dgm:prSet/>
      <dgm:spPr/>
      <dgm:t>
        <a:bodyPr/>
        <a:lstStyle/>
        <a:p>
          <a:r>
            <a:rPr lang="en-IN" b="0" i="0" dirty="0"/>
            <a:t>Free look Period.</a:t>
          </a:r>
          <a:endParaRPr lang="en-IN" dirty="0"/>
        </a:p>
      </dgm:t>
    </dgm:pt>
    <dgm:pt modelId="{740D04CA-614F-4DC0-AFA7-CD2390719E74}" type="parTrans" cxnId="{E75BB543-9F85-473D-B101-5A43DC94828D}">
      <dgm:prSet/>
      <dgm:spPr/>
      <dgm:t>
        <a:bodyPr/>
        <a:lstStyle/>
        <a:p>
          <a:endParaRPr lang="en-IN"/>
        </a:p>
      </dgm:t>
    </dgm:pt>
    <dgm:pt modelId="{0E705C7A-E9D2-4B8E-9A23-A6F38418A05E}" type="sibTrans" cxnId="{E75BB543-9F85-473D-B101-5A43DC94828D}">
      <dgm:prSet/>
      <dgm:spPr/>
      <dgm:t>
        <a:bodyPr/>
        <a:lstStyle/>
        <a:p>
          <a:endParaRPr lang="en-IN"/>
        </a:p>
      </dgm:t>
    </dgm:pt>
    <dgm:pt modelId="{557E17F2-0E7F-47A2-B132-C443C8E80453}" type="pres">
      <dgm:prSet presAssocID="{8E93CB84-8451-44B3-90F4-FDB67EDAE4AA}" presName="Name0" presStyleCnt="0">
        <dgm:presLayoutVars>
          <dgm:dir/>
        </dgm:presLayoutVars>
      </dgm:prSet>
      <dgm:spPr/>
      <dgm:t>
        <a:bodyPr/>
        <a:lstStyle/>
        <a:p>
          <a:endParaRPr lang="en-US"/>
        </a:p>
      </dgm:t>
    </dgm:pt>
    <dgm:pt modelId="{4D2700D5-7A9F-463E-8AE0-FA7F4A515537}" type="pres">
      <dgm:prSet presAssocID="{8E0E48E4-213A-45F8-AAB5-C1FA3D433254}" presName="noChildren" presStyleCnt="0"/>
      <dgm:spPr/>
    </dgm:pt>
    <dgm:pt modelId="{24EC1030-9F0D-4F4E-BBF7-293DA5C95895}" type="pres">
      <dgm:prSet presAssocID="{8E0E48E4-213A-45F8-AAB5-C1FA3D433254}" presName="gap" presStyleCnt="0"/>
      <dgm:spPr/>
    </dgm:pt>
    <dgm:pt modelId="{489F97F7-D767-4255-8B0F-DAF29C6CB04B}" type="pres">
      <dgm:prSet presAssocID="{8E0E48E4-213A-45F8-AAB5-C1FA3D433254}" presName="medCircle2" presStyleLbl="vennNode1" presStyleIdx="0" presStyleCnt="10" custScaleX="105101" custScaleY="100001" custLinFactNeighborX="-79761">
        <dgm:style>
          <a:lnRef idx="0">
            <a:schemeClr val="accent3"/>
          </a:lnRef>
          <a:fillRef idx="3">
            <a:schemeClr val="accent3"/>
          </a:fillRef>
          <a:effectRef idx="3">
            <a:schemeClr val="accent3"/>
          </a:effectRef>
          <a:fontRef idx="minor">
            <a:schemeClr val="lt1"/>
          </a:fontRef>
        </dgm:style>
      </dgm:prSet>
      <dgm:spPr>
        <a:prstGeom prst="rightArrow">
          <a:avLst/>
        </a:prstGeom>
      </dgm:spPr>
    </dgm:pt>
    <dgm:pt modelId="{D27F1B36-8BD1-4A4C-8643-45E40FB5DB84}" type="pres">
      <dgm:prSet presAssocID="{8E0E48E4-213A-45F8-AAB5-C1FA3D433254}" presName="txLvlOnly1" presStyleLbl="revTx" presStyleIdx="0" presStyleCnt="10"/>
      <dgm:spPr/>
      <dgm:t>
        <a:bodyPr/>
        <a:lstStyle/>
        <a:p>
          <a:endParaRPr lang="en-US"/>
        </a:p>
      </dgm:t>
    </dgm:pt>
    <dgm:pt modelId="{E7D67824-B697-4282-A905-0288D800FA11}" type="pres">
      <dgm:prSet presAssocID="{196C01FF-DC9F-48AD-80DB-F73C44AB0F36}" presName="noChildren" presStyleCnt="0"/>
      <dgm:spPr/>
    </dgm:pt>
    <dgm:pt modelId="{B6F9F186-47CF-4E07-9606-454750131517}" type="pres">
      <dgm:prSet presAssocID="{196C01FF-DC9F-48AD-80DB-F73C44AB0F36}" presName="gap" presStyleCnt="0"/>
      <dgm:spPr/>
    </dgm:pt>
    <dgm:pt modelId="{45494BCC-8E27-44B7-8555-6FAF7DE5CF97}" type="pres">
      <dgm:prSet presAssocID="{196C01FF-DC9F-48AD-80DB-F73C44AB0F36}" presName="medCircle2" presStyleLbl="vennNode1" presStyleIdx="1" presStyleCnt="10" custScaleX="105101" custScaleY="102010" custLinFactNeighborX="-79761">
        <dgm:style>
          <a:lnRef idx="0">
            <a:schemeClr val="accent3"/>
          </a:lnRef>
          <a:fillRef idx="3">
            <a:schemeClr val="accent3"/>
          </a:fillRef>
          <a:effectRef idx="3">
            <a:schemeClr val="accent3"/>
          </a:effectRef>
          <a:fontRef idx="minor">
            <a:schemeClr val="lt1"/>
          </a:fontRef>
        </dgm:style>
      </dgm:prSet>
      <dgm:spPr>
        <a:prstGeom prst="rightArrow">
          <a:avLst/>
        </a:prstGeom>
      </dgm:spPr>
    </dgm:pt>
    <dgm:pt modelId="{559E7640-0F6B-4B7D-853C-C5F8ED617D4B}" type="pres">
      <dgm:prSet presAssocID="{196C01FF-DC9F-48AD-80DB-F73C44AB0F36}" presName="txLvlOnly1" presStyleLbl="revTx" presStyleIdx="1" presStyleCnt="10"/>
      <dgm:spPr/>
      <dgm:t>
        <a:bodyPr/>
        <a:lstStyle/>
        <a:p>
          <a:endParaRPr lang="en-US"/>
        </a:p>
      </dgm:t>
    </dgm:pt>
    <dgm:pt modelId="{1C9B1888-DC58-417B-B944-4FDB1AE3D0F5}" type="pres">
      <dgm:prSet presAssocID="{C73EE420-BCAA-4EAE-976E-9F6A2B43FA48}" presName="noChildren" presStyleCnt="0"/>
      <dgm:spPr/>
    </dgm:pt>
    <dgm:pt modelId="{5A78DFA5-12C0-4CDC-8B23-EB0C8E978B40}" type="pres">
      <dgm:prSet presAssocID="{C73EE420-BCAA-4EAE-976E-9F6A2B43FA48}" presName="gap" presStyleCnt="0"/>
      <dgm:spPr/>
    </dgm:pt>
    <dgm:pt modelId="{54E8FBCA-A6F2-4A73-B182-BA97E322433C}" type="pres">
      <dgm:prSet presAssocID="{C73EE420-BCAA-4EAE-976E-9F6A2B43FA48}" presName="medCircle2" presStyleLbl="vennNode1" presStyleIdx="2" presStyleCnt="10" custScaleX="105101" custScaleY="102010" custLinFactNeighborX="-79761">
        <dgm:style>
          <a:lnRef idx="0">
            <a:schemeClr val="accent3"/>
          </a:lnRef>
          <a:fillRef idx="3">
            <a:schemeClr val="accent3"/>
          </a:fillRef>
          <a:effectRef idx="3">
            <a:schemeClr val="accent3"/>
          </a:effectRef>
          <a:fontRef idx="minor">
            <a:schemeClr val="lt1"/>
          </a:fontRef>
        </dgm:style>
      </dgm:prSet>
      <dgm:spPr>
        <a:prstGeom prst="rightArrow">
          <a:avLst/>
        </a:prstGeom>
      </dgm:spPr>
    </dgm:pt>
    <dgm:pt modelId="{CA5E5D46-6C8A-4532-9D1C-60E8687705D2}" type="pres">
      <dgm:prSet presAssocID="{C73EE420-BCAA-4EAE-976E-9F6A2B43FA48}" presName="txLvlOnly1" presStyleLbl="revTx" presStyleIdx="2" presStyleCnt="10"/>
      <dgm:spPr/>
      <dgm:t>
        <a:bodyPr/>
        <a:lstStyle/>
        <a:p>
          <a:endParaRPr lang="en-US"/>
        </a:p>
      </dgm:t>
    </dgm:pt>
    <dgm:pt modelId="{0C4BE50A-735C-47DF-B077-F0060C14577A}" type="pres">
      <dgm:prSet presAssocID="{FD239D72-A366-40AC-A2A1-AFF5D88D73C6}" presName="noChildren" presStyleCnt="0"/>
      <dgm:spPr/>
    </dgm:pt>
    <dgm:pt modelId="{3631FDDB-DB28-412C-8299-CACD3EB3E464}" type="pres">
      <dgm:prSet presAssocID="{FD239D72-A366-40AC-A2A1-AFF5D88D73C6}" presName="gap" presStyleCnt="0"/>
      <dgm:spPr/>
    </dgm:pt>
    <dgm:pt modelId="{316636D9-2C2F-49D0-81A3-8FD6D1C048A0}" type="pres">
      <dgm:prSet presAssocID="{FD239D72-A366-40AC-A2A1-AFF5D88D73C6}" presName="medCircle2" presStyleLbl="vennNode1" presStyleIdx="3" presStyleCnt="10" custScaleX="105101" custScaleY="102010" custLinFactNeighborX="-79761">
        <dgm:style>
          <a:lnRef idx="0">
            <a:schemeClr val="accent3"/>
          </a:lnRef>
          <a:fillRef idx="3">
            <a:schemeClr val="accent3"/>
          </a:fillRef>
          <a:effectRef idx="3">
            <a:schemeClr val="accent3"/>
          </a:effectRef>
          <a:fontRef idx="minor">
            <a:schemeClr val="lt1"/>
          </a:fontRef>
        </dgm:style>
      </dgm:prSet>
      <dgm:spPr>
        <a:prstGeom prst="rightArrow">
          <a:avLst/>
        </a:prstGeom>
      </dgm:spPr>
    </dgm:pt>
    <dgm:pt modelId="{B2E789D6-D1C3-4D74-A5F5-E17F32ED565E}" type="pres">
      <dgm:prSet presAssocID="{FD239D72-A366-40AC-A2A1-AFF5D88D73C6}" presName="txLvlOnly1" presStyleLbl="revTx" presStyleIdx="3" presStyleCnt="10"/>
      <dgm:spPr/>
      <dgm:t>
        <a:bodyPr/>
        <a:lstStyle/>
        <a:p>
          <a:endParaRPr lang="en-US"/>
        </a:p>
      </dgm:t>
    </dgm:pt>
    <dgm:pt modelId="{A51E992D-CCC9-4C61-8162-483CA38714BF}" type="pres">
      <dgm:prSet presAssocID="{E4001BD1-EA97-4145-A181-E521AED40494}" presName="noChildren" presStyleCnt="0"/>
      <dgm:spPr/>
    </dgm:pt>
    <dgm:pt modelId="{CF23DB10-742D-40BE-9E74-E9B883DCDE07}" type="pres">
      <dgm:prSet presAssocID="{E4001BD1-EA97-4145-A181-E521AED40494}" presName="gap" presStyleCnt="0"/>
      <dgm:spPr/>
    </dgm:pt>
    <dgm:pt modelId="{029FB1D0-B8CE-4446-BA29-B23ED3766245}" type="pres">
      <dgm:prSet presAssocID="{E4001BD1-EA97-4145-A181-E521AED40494}" presName="medCircle2" presStyleLbl="vennNode1" presStyleIdx="4" presStyleCnt="10" custScaleX="105101" custScaleY="102010" custLinFactNeighborX="-79761">
        <dgm:style>
          <a:lnRef idx="0">
            <a:schemeClr val="accent3"/>
          </a:lnRef>
          <a:fillRef idx="3">
            <a:schemeClr val="accent3"/>
          </a:fillRef>
          <a:effectRef idx="3">
            <a:schemeClr val="accent3"/>
          </a:effectRef>
          <a:fontRef idx="minor">
            <a:schemeClr val="lt1"/>
          </a:fontRef>
        </dgm:style>
      </dgm:prSet>
      <dgm:spPr>
        <a:prstGeom prst="rightArrow">
          <a:avLst/>
        </a:prstGeom>
      </dgm:spPr>
    </dgm:pt>
    <dgm:pt modelId="{3916A441-1F76-4D2C-B715-7A88E3D85359}" type="pres">
      <dgm:prSet presAssocID="{E4001BD1-EA97-4145-A181-E521AED40494}" presName="txLvlOnly1" presStyleLbl="revTx" presStyleIdx="4" presStyleCnt="10"/>
      <dgm:spPr/>
      <dgm:t>
        <a:bodyPr/>
        <a:lstStyle/>
        <a:p>
          <a:endParaRPr lang="en-US"/>
        </a:p>
      </dgm:t>
    </dgm:pt>
    <dgm:pt modelId="{68C58C1F-7F2E-491F-BEB7-3C4E68B8CA39}" type="pres">
      <dgm:prSet presAssocID="{6BEEBF53-BA59-4E88-9997-7DC6161D41F4}" presName="noChildren" presStyleCnt="0"/>
      <dgm:spPr/>
    </dgm:pt>
    <dgm:pt modelId="{014583F2-4199-4F9A-8D2C-AC953788B2A2}" type="pres">
      <dgm:prSet presAssocID="{6BEEBF53-BA59-4E88-9997-7DC6161D41F4}" presName="gap" presStyleCnt="0"/>
      <dgm:spPr/>
    </dgm:pt>
    <dgm:pt modelId="{5ACC47BD-4E9A-4C1F-A1A7-5BF8732F613F}" type="pres">
      <dgm:prSet presAssocID="{6BEEBF53-BA59-4E88-9997-7DC6161D41F4}" presName="medCircle2" presStyleLbl="vennNode1" presStyleIdx="5" presStyleCnt="10" custScaleX="105101" custScaleY="102010" custLinFactNeighborX="-79761">
        <dgm:style>
          <a:lnRef idx="0">
            <a:schemeClr val="accent3"/>
          </a:lnRef>
          <a:fillRef idx="3">
            <a:schemeClr val="accent3"/>
          </a:fillRef>
          <a:effectRef idx="3">
            <a:schemeClr val="accent3"/>
          </a:effectRef>
          <a:fontRef idx="minor">
            <a:schemeClr val="lt1"/>
          </a:fontRef>
        </dgm:style>
      </dgm:prSet>
      <dgm:spPr>
        <a:prstGeom prst="rightArrow">
          <a:avLst/>
        </a:prstGeom>
      </dgm:spPr>
    </dgm:pt>
    <dgm:pt modelId="{BC4402EA-908A-4C6D-9F20-41B030ED577B}" type="pres">
      <dgm:prSet presAssocID="{6BEEBF53-BA59-4E88-9997-7DC6161D41F4}" presName="txLvlOnly1" presStyleLbl="revTx" presStyleIdx="5" presStyleCnt="10"/>
      <dgm:spPr/>
      <dgm:t>
        <a:bodyPr/>
        <a:lstStyle/>
        <a:p>
          <a:endParaRPr lang="en-US"/>
        </a:p>
      </dgm:t>
    </dgm:pt>
    <dgm:pt modelId="{7A933729-03B5-4ECB-B54A-D3A739229E04}" type="pres">
      <dgm:prSet presAssocID="{E66F5ACB-5224-4AF2-815F-21C0A8E98A48}" presName="noChildren" presStyleCnt="0"/>
      <dgm:spPr/>
    </dgm:pt>
    <dgm:pt modelId="{8F3F7D66-CB49-4510-A36E-1EB282E8BDF8}" type="pres">
      <dgm:prSet presAssocID="{E66F5ACB-5224-4AF2-815F-21C0A8E98A48}" presName="gap" presStyleCnt="0"/>
      <dgm:spPr/>
    </dgm:pt>
    <dgm:pt modelId="{81227D09-A41D-4E80-A2E7-2215D53B88C4}" type="pres">
      <dgm:prSet presAssocID="{E66F5ACB-5224-4AF2-815F-21C0A8E98A48}" presName="medCircle2" presStyleLbl="vennNode1" presStyleIdx="6" presStyleCnt="10" custScaleX="105101" custScaleY="102010" custLinFactNeighborX="-79761">
        <dgm:style>
          <a:lnRef idx="0">
            <a:schemeClr val="accent3"/>
          </a:lnRef>
          <a:fillRef idx="3">
            <a:schemeClr val="accent3"/>
          </a:fillRef>
          <a:effectRef idx="3">
            <a:schemeClr val="accent3"/>
          </a:effectRef>
          <a:fontRef idx="minor">
            <a:schemeClr val="lt1"/>
          </a:fontRef>
        </dgm:style>
      </dgm:prSet>
      <dgm:spPr>
        <a:prstGeom prst="rightArrow">
          <a:avLst/>
        </a:prstGeom>
      </dgm:spPr>
    </dgm:pt>
    <dgm:pt modelId="{482162CA-7ED3-4842-B5C2-505F1CDF62FD}" type="pres">
      <dgm:prSet presAssocID="{E66F5ACB-5224-4AF2-815F-21C0A8E98A48}" presName="txLvlOnly1" presStyleLbl="revTx" presStyleIdx="6" presStyleCnt="10"/>
      <dgm:spPr/>
      <dgm:t>
        <a:bodyPr/>
        <a:lstStyle/>
        <a:p>
          <a:endParaRPr lang="en-US"/>
        </a:p>
      </dgm:t>
    </dgm:pt>
    <dgm:pt modelId="{7CDFCFE3-0129-47D0-B297-869B814B1469}" type="pres">
      <dgm:prSet presAssocID="{074DE5A4-D581-4CBA-AD77-01E6B6BF41DE}" presName="noChildren" presStyleCnt="0"/>
      <dgm:spPr/>
    </dgm:pt>
    <dgm:pt modelId="{A851E9B1-F01F-48AE-98E9-E42AFC78C5EB}" type="pres">
      <dgm:prSet presAssocID="{074DE5A4-D581-4CBA-AD77-01E6B6BF41DE}" presName="gap" presStyleCnt="0"/>
      <dgm:spPr/>
    </dgm:pt>
    <dgm:pt modelId="{3D9684A8-E13A-4E29-BB10-00E94A5AE027}" type="pres">
      <dgm:prSet presAssocID="{074DE5A4-D581-4CBA-AD77-01E6B6BF41DE}" presName="medCircle2" presStyleLbl="vennNode1" presStyleIdx="7" presStyleCnt="10" custScaleX="105101" custScaleY="102010" custLinFactNeighborX="-79761">
        <dgm:style>
          <a:lnRef idx="0">
            <a:schemeClr val="accent3"/>
          </a:lnRef>
          <a:fillRef idx="3">
            <a:schemeClr val="accent3"/>
          </a:fillRef>
          <a:effectRef idx="3">
            <a:schemeClr val="accent3"/>
          </a:effectRef>
          <a:fontRef idx="minor">
            <a:schemeClr val="lt1"/>
          </a:fontRef>
        </dgm:style>
      </dgm:prSet>
      <dgm:spPr>
        <a:prstGeom prst="rightArrow">
          <a:avLst/>
        </a:prstGeom>
      </dgm:spPr>
    </dgm:pt>
    <dgm:pt modelId="{E6179EDA-8211-47F6-AB17-BC8A023B3962}" type="pres">
      <dgm:prSet presAssocID="{074DE5A4-D581-4CBA-AD77-01E6B6BF41DE}" presName="txLvlOnly1" presStyleLbl="revTx" presStyleIdx="7" presStyleCnt="10"/>
      <dgm:spPr/>
      <dgm:t>
        <a:bodyPr/>
        <a:lstStyle/>
        <a:p>
          <a:endParaRPr lang="en-US"/>
        </a:p>
      </dgm:t>
    </dgm:pt>
    <dgm:pt modelId="{A9C2C38B-7148-4E0C-916A-486A0F061A34}" type="pres">
      <dgm:prSet presAssocID="{E60509F8-E24D-4262-B43C-8983A21A1155}" presName="noChildren" presStyleCnt="0"/>
      <dgm:spPr/>
    </dgm:pt>
    <dgm:pt modelId="{4D1B063B-2A46-44B9-86BE-66C4B8B25B31}" type="pres">
      <dgm:prSet presAssocID="{E60509F8-E24D-4262-B43C-8983A21A1155}" presName="gap" presStyleCnt="0"/>
      <dgm:spPr/>
    </dgm:pt>
    <dgm:pt modelId="{54CBB66B-6726-4D65-AF04-A6EF63E3023F}" type="pres">
      <dgm:prSet presAssocID="{E60509F8-E24D-4262-B43C-8983A21A1155}" presName="medCircle2" presStyleLbl="vennNode1" presStyleIdx="8" presStyleCnt="10" custScaleX="105101" custScaleY="102010" custLinFactNeighborX="-79761">
        <dgm:style>
          <a:lnRef idx="0">
            <a:schemeClr val="accent3"/>
          </a:lnRef>
          <a:fillRef idx="3">
            <a:schemeClr val="accent3"/>
          </a:fillRef>
          <a:effectRef idx="3">
            <a:schemeClr val="accent3"/>
          </a:effectRef>
          <a:fontRef idx="minor">
            <a:schemeClr val="lt1"/>
          </a:fontRef>
        </dgm:style>
      </dgm:prSet>
      <dgm:spPr>
        <a:prstGeom prst="rightArrow">
          <a:avLst/>
        </a:prstGeom>
      </dgm:spPr>
    </dgm:pt>
    <dgm:pt modelId="{92873F94-5000-4C66-B6CD-2F757456439E}" type="pres">
      <dgm:prSet presAssocID="{E60509F8-E24D-4262-B43C-8983A21A1155}" presName="txLvlOnly1" presStyleLbl="revTx" presStyleIdx="8" presStyleCnt="10"/>
      <dgm:spPr/>
      <dgm:t>
        <a:bodyPr/>
        <a:lstStyle/>
        <a:p>
          <a:endParaRPr lang="en-US"/>
        </a:p>
      </dgm:t>
    </dgm:pt>
    <dgm:pt modelId="{3DF27769-88F3-4051-94E2-906F61D17B84}" type="pres">
      <dgm:prSet presAssocID="{A5E1259D-710B-43E9-9CB3-E1A0B67C07FB}" presName="noChildren" presStyleCnt="0"/>
      <dgm:spPr/>
    </dgm:pt>
    <dgm:pt modelId="{5CA81F9A-CF80-4036-8C63-422C67A495EC}" type="pres">
      <dgm:prSet presAssocID="{A5E1259D-710B-43E9-9CB3-E1A0B67C07FB}" presName="gap" presStyleCnt="0"/>
      <dgm:spPr/>
    </dgm:pt>
    <dgm:pt modelId="{ED9E9C16-9528-4F65-BB53-7BA543D429A5}" type="pres">
      <dgm:prSet presAssocID="{A5E1259D-710B-43E9-9CB3-E1A0B67C07FB}" presName="medCircle2" presStyleLbl="vennNode1" presStyleIdx="9" presStyleCnt="10" custScaleX="105101" custScaleY="102010" custLinFactNeighborX="-79761">
        <dgm:style>
          <a:lnRef idx="0">
            <a:schemeClr val="accent3"/>
          </a:lnRef>
          <a:fillRef idx="3">
            <a:schemeClr val="accent3"/>
          </a:fillRef>
          <a:effectRef idx="3">
            <a:schemeClr val="accent3"/>
          </a:effectRef>
          <a:fontRef idx="minor">
            <a:schemeClr val="lt1"/>
          </a:fontRef>
        </dgm:style>
      </dgm:prSet>
      <dgm:spPr>
        <a:prstGeom prst="rightArrow">
          <a:avLst/>
        </a:prstGeom>
      </dgm:spPr>
    </dgm:pt>
    <dgm:pt modelId="{E67522BD-66E1-4FBE-AC44-CBF57F554884}" type="pres">
      <dgm:prSet presAssocID="{A5E1259D-710B-43E9-9CB3-E1A0B67C07FB}" presName="txLvlOnly1" presStyleLbl="revTx" presStyleIdx="9" presStyleCnt="10"/>
      <dgm:spPr/>
      <dgm:t>
        <a:bodyPr/>
        <a:lstStyle/>
        <a:p>
          <a:endParaRPr lang="en-US"/>
        </a:p>
      </dgm:t>
    </dgm:pt>
  </dgm:ptLst>
  <dgm:cxnLst>
    <dgm:cxn modelId="{5E790435-F405-4ED6-9873-0E068376857B}" type="presOf" srcId="{8E0E48E4-213A-45F8-AAB5-C1FA3D433254}" destId="{D27F1B36-8BD1-4A4C-8643-45E40FB5DB84}" srcOrd="0" destOrd="0" presId="urn:microsoft.com/office/officeart/2008/layout/VerticalCircleList"/>
    <dgm:cxn modelId="{E75BB543-9F85-473D-B101-5A43DC94828D}" srcId="{8E93CB84-8451-44B3-90F4-FDB67EDAE4AA}" destId="{A5E1259D-710B-43E9-9CB3-E1A0B67C07FB}" srcOrd="9" destOrd="0" parTransId="{740D04CA-614F-4DC0-AFA7-CD2390719E74}" sibTransId="{0E705C7A-E9D2-4B8E-9A23-A6F38418A05E}"/>
    <dgm:cxn modelId="{3EB8982E-0997-451C-9CE0-2C5EA1C48CF1}" srcId="{8E93CB84-8451-44B3-90F4-FDB67EDAE4AA}" destId="{196C01FF-DC9F-48AD-80DB-F73C44AB0F36}" srcOrd="1" destOrd="0" parTransId="{D91C2746-445E-4642-9E71-6E341C4059D2}" sibTransId="{2F5EDE5D-1F75-46F2-8EB2-D0C5B4E53081}"/>
    <dgm:cxn modelId="{785753EE-5C84-4DB4-A60B-120C5AE9AB1E}" srcId="{8E93CB84-8451-44B3-90F4-FDB67EDAE4AA}" destId="{074DE5A4-D581-4CBA-AD77-01E6B6BF41DE}" srcOrd="7" destOrd="0" parTransId="{7B46A57D-5360-4CB4-AF42-E18771EC531F}" sibTransId="{6975A054-BB4A-4CB1-914F-8C7383ADDC73}"/>
    <dgm:cxn modelId="{7D0F97E1-46C6-452F-9D9B-AAAFA223F975}" type="presOf" srcId="{C73EE420-BCAA-4EAE-976E-9F6A2B43FA48}" destId="{CA5E5D46-6C8A-4532-9D1C-60E8687705D2}" srcOrd="0" destOrd="0" presId="urn:microsoft.com/office/officeart/2008/layout/VerticalCircleList"/>
    <dgm:cxn modelId="{F3CD8B4E-7FB2-48E6-A367-4B40FCA8F856}" srcId="{8E93CB84-8451-44B3-90F4-FDB67EDAE4AA}" destId="{8E0E48E4-213A-45F8-AAB5-C1FA3D433254}" srcOrd="0" destOrd="0" parTransId="{CD7A7698-368C-4D02-AB0D-4CE4D7673EEA}" sibTransId="{109EBBA4-C390-49B8-B5BA-9E191E68D735}"/>
    <dgm:cxn modelId="{E8571C5C-875B-48BB-8F77-8D2ECF7AB196}" srcId="{8E93CB84-8451-44B3-90F4-FDB67EDAE4AA}" destId="{C73EE420-BCAA-4EAE-976E-9F6A2B43FA48}" srcOrd="2" destOrd="0" parTransId="{EEF66363-074A-4886-AC31-A15D863BE6C2}" sibTransId="{DE8D0FFE-2B01-410A-9994-317AA5B98DF9}"/>
    <dgm:cxn modelId="{E0A50D2D-7F27-4C94-9B0D-BB810BAB9F2E}" type="presOf" srcId="{A5E1259D-710B-43E9-9CB3-E1A0B67C07FB}" destId="{E67522BD-66E1-4FBE-AC44-CBF57F554884}" srcOrd="0" destOrd="0" presId="urn:microsoft.com/office/officeart/2008/layout/VerticalCircleList"/>
    <dgm:cxn modelId="{16E95701-C3FC-40D0-96B4-B7DD493BC5A1}" srcId="{8E93CB84-8451-44B3-90F4-FDB67EDAE4AA}" destId="{E60509F8-E24D-4262-B43C-8983A21A1155}" srcOrd="8" destOrd="0" parTransId="{3ED3C7F7-DA29-45B4-8CEF-5C738205EAEF}" sibTransId="{1AED7175-8CD9-4EB8-B2BF-E7368CDD1EAC}"/>
    <dgm:cxn modelId="{0CA1334C-7A4C-417E-BFEC-6A297BF09B69}" type="presOf" srcId="{8E93CB84-8451-44B3-90F4-FDB67EDAE4AA}" destId="{557E17F2-0E7F-47A2-B132-C443C8E80453}" srcOrd="0" destOrd="0" presId="urn:microsoft.com/office/officeart/2008/layout/VerticalCircleList"/>
    <dgm:cxn modelId="{BEDA588A-51BA-4255-9B80-C0312FD09336}" type="presOf" srcId="{E60509F8-E24D-4262-B43C-8983A21A1155}" destId="{92873F94-5000-4C66-B6CD-2F757456439E}" srcOrd="0" destOrd="0" presId="urn:microsoft.com/office/officeart/2008/layout/VerticalCircleList"/>
    <dgm:cxn modelId="{B1E62A88-7A7E-4882-8E37-CCFEFCCEA807}" type="presOf" srcId="{6BEEBF53-BA59-4E88-9997-7DC6161D41F4}" destId="{BC4402EA-908A-4C6D-9F20-41B030ED577B}" srcOrd="0" destOrd="0" presId="urn:microsoft.com/office/officeart/2008/layout/VerticalCircleList"/>
    <dgm:cxn modelId="{275949CF-ACE0-4A85-A662-AAB1C9FE9B63}" srcId="{8E93CB84-8451-44B3-90F4-FDB67EDAE4AA}" destId="{E4001BD1-EA97-4145-A181-E521AED40494}" srcOrd="4" destOrd="0" parTransId="{E225A74B-1911-4F09-80CF-FA60FF7D37EC}" sibTransId="{2949F7DC-683B-4BDE-9406-B7C3C1BEFFC0}"/>
    <dgm:cxn modelId="{CC52BCC8-1110-436B-82D3-AE0491362E50}" type="presOf" srcId="{196C01FF-DC9F-48AD-80DB-F73C44AB0F36}" destId="{559E7640-0F6B-4B7D-853C-C5F8ED617D4B}" srcOrd="0" destOrd="0" presId="urn:microsoft.com/office/officeart/2008/layout/VerticalCircleList"/>
    <dgm:cxn modelId="{34D244E8-684D-4AC4-A6CA-9F0F20C0F923}" srcId="{8E93CB84-8451-44B3-90F4-FDB67EDAE4AA}" destId="{FD239D72-A366-40AC-A2A1-AFF5D88D73C6}" srcOrd="3" destOrd="0" parTransId="{FBEBCA5E-1CE9-4DCC-A775-FB4E0628FF82}" sibTransId="{C3DD688E-6007-4685-AD96-3DA1206E11BF}"/>
    <dgm:cxn modelId="{983B182F-8833-4445-BDEE-4549B07BA3D2}" srcId="{8E93CB84-8451-44B3-90F4-FDB67EDAE4AA}" destId="{E66F5ACB-5224-4AF2-815F-21C0A8E98A48}" srcOrd="6" destOrd="0" parTransId="{72FD44CF-3314-4EB9-B20A-2905AAB486E2}" sibTransId="{23A607FB-D0EA-46B5-8C47-52C6A356D07D}"/>
    <dgm:cxn modelId="{AEBEFA5D-1A3B-49B4-9209-81C691B08997}" type="presOf" srcId="{074DE5A4-D581-4CBA-AD77-01E6B6BF41DE}" destId="{E6179EDA-8211-47F6-AB17-BC8A023B3962}" srcOrd="0" destOrd="0" presId="urn:microsoft.com/office/officeart/2008/layout/VerticalCircleList"/>
    <dgm:cxn modelId="{D194792D-AE17-4E6F-AA46-A5E02282791C}" type="presOf" srcId="{E66F5ACB-5224-4AF2-815F-21C0A8E98A48}" destId="{482162CA-7ED3-4842-B5C2-505F1CDF62FD}" srcOrd="0" destOrd="0" presId="urn:microsoft.com/office/officeart/2008/layout/VerticalCircleList"/>
    <dgm:cxn modelId="{D53528F5-1CB6-44A2-B5C3-B0F6AFB64004}" type="presOf" srcId="{FD239D72-A366-40AC-A2A1-AFF5D88D73C6}" destId="{B2E789D6-D1C3-4D74-A5F5-E17F32ED565E}" srcOrd="0" destOrd="0" presId="urn:microsoft.com/office/officeart/2008/layout/VerticalCircleList"/>
    <dgm:cxn modelId="{8137D6BC-EE2C-4FFE-A5BD-7E32EA049BC0}" type="presOf" srcId="{E4001BD1-EA97-4145-A181-E521AED40494}" destId="{3916A441-1F76-4D2C-B715-7A88E3D85359}" srcOrd="0" destOrd="0" presId="urn:microsoft.com/office/officeart/2008/layout/VerticalCircleList"/>
    <dgm:cxn modelId="{EA243BFC-59D6-4DBF-80F5-F34B19141C09}" srcId="{8E93CB84-8451-44B3-90F4-FDB67EDAE4AA}" destId="{6BEEBF53-BA59-4E88-9997-7DC6161D41F4}" srcOrd="5" destOrd="0" parTransId="{F8AD718F-F62C-4CC6-879A-809716156EBC}" sibTransId="{FCD13035-71BD-48B8-947D-8F5629AF7D9D}"/>
    <dgm:cxn modelId="{59EF8882-DEF9-4458-BEB2-0E9C4923A161}" type="presParOf" srcId="{557E17F2-0E7F-47A2-B132-C443C8E80453}" destId="{4D2700D5-7A9F-463E-8AE0-FA7F4A515537}" srcOrd="0" destOrd="0" presId="urn:microsoft.com/office/officeart/2008/layout/VerticalCircleList"/>
    <dgm:cxn modelId="{857D8B16-B35A-4B1C-93D5-8953C691B05A}" type="presParOf" srcId="{4D2700D5-7A9F-463E-8AE0-FA7F4A515537}" destId="{24EC1030-9F0D-4F4E-BBF7-293DA5C95895}" srcOrd="0" destOrd="0" presId="urn:microsoft.com/office/officeart/2008/layout/VerticalCircleList"/>
    <dgm:cxn modelId="{2636513E-EEEF-43FF-AF6F-73B4FF811ECE}" type="presParOf" srcId="{4D2700D5-7A9F-463E-8AE0-FA7F4A515537}" destId="{489F97F7-D767-4255-8B0F-DAF29C6CB04B}" srcOrd="1" destOrd="0" presId="urn:microsoft.com/office/officeart/2008/layout/VerticalCircleList"/>
    <dgm:cxn modelId="{BC1A16B4-674A-455C-96E0-94DEB93E9C54}" type="presParOf" srcId="{4D2700D5-7A9F-463E-8AE0-FA7F4A515537}" destId="{D27F1B36-8BD1-4A4C-8643-45E40FB5DB84}" srcOrd="2" destOrd="0" presId="urn:microsoft.com/office/officeart/2008/layout/VerticalCircleList"/>
    <dgm:cxn modelId="{31289760-A705-4FF0-9852-C91CB685F722}" type="presParOf" srcId="{557E17F2-0E7F-47A2-B132-C443C8E80453}" destId="{E7D67824-B697-4282-A905-0288D800FA11}" srcOrd="1" destOrd="0" presId="urn:microsoft.com/office/officeart/2008/layout/VerticalCircleList"/>
    <dgm:cxn modelId="{DAB76A5B-25B2-4328-B3C1-F20D105E7D76}" type="presParOf" srcId="{E7D67824-B697-4282-A905-0288D800FA11}" destId="{B6F9F186-47CF-4E07-9606-454750131517}" srcOrd="0" destOrd="0" presId="urn:microsoft.com/office/officeart/2008/layout/VerticalCircleList"/>
    <dgm:cxn modelId="{C74D146E-DFD6-4E4D-B540-4602D16663DB}" type="presParOf" srcId="{E7D67824-B697-4282-A905-0288D800FA11}" destId="{45494BCC-8E27-44B7-8555-6FAF7DE5CF97}" srcOrd="1" destOrd="0" presId="urn:microsoft.com/office/officeart/2008/layout/VerticalCircleList"/>
    <dgm:cxn modelId="{8F5A0547-6D71-4FC9-83DE-7B4CE0D0D714}" type="presParOf" srcId="{E7D67824-B697-4282-A905-0288D800FA11}" destId="{559E7640-0F6B-4B7D-853C-C5F8ED617D4B}" srcOrd="2" destOrd="0" presId="urn:microsoft.com/office/officeart/2008/layout/VerticalCircleList"/>
    <dgm:cxn modelId="{0AD91CDC-25DB-42EB-8428-4F93E3ABF893}" type="presParOf" srcId="{557E17F2-0E7F-47A2-B132-C443C8E80453}" destId="{1C9B1888-DC58-417B-B944-4FDB1AE3D0F5}" srcOrd="2" destOrd="0" presId="urn:microsoft.com/office/officeart/2008/layout/VerticalCircleList"/>
    <dgm:cxn modelId="{983367F1-4CE0-4963-8B50-54EFAC7E6E11}" type="presParOf" srcId="{1C9B1888-DC58-417B-B944-4FDB1AE3D0F5}" destId="{5A78DFA5-12C0-4CDC-8B23-EB0C8E978B40}" srcOrd="0" destOrd="0" presId="urn:microsoft.com/office/officeart/2008/layout/VerticalCircleList"/>
    <dgm:cxn modelId="{3C7D3071-9803-4D17-A3B3-E677DCE50266}" type="presParOf" srcId="{1C9B1888-DC58-417B-B944-4FDB1AE3D0F5}" destId="{54E8FBCA-A6F2-4A73-B182-BA97E322433C}" srcOrd="1" destOrd="0" presId="urn:microsoft.com/office/officeart/2008/layout/VerticalCircleList"/>
    <dgm:cxn modelId="{F3EE03ED-923F-4D57-82C4-F4957316B56D}" type="presParOf" srcId="{1C9B1888-DC58-417B-B944-4FDB1AE3D0F5}" destId="{CA5E5D46-6C8A-4532-9D1C-60E8687705D2}" srcOrd="2" destOrd="0" presId="urn:microsoft.com/office/officeart/2008/layout/VerticalCircleList"/>
    <dgm:cxn modelId="{689F9BEC-B3A4-47BC-8D54-4EA4A13A9F9A}" type="presParOf" srcId="{557E17F2-0E7F-47A2-B132-C443C8E80453}" destId="{0C4BE50A-735C-47DF-B077-F0060C14577A}" srcOrd="3" destOrd="0" presId="urn:microsoft.com/office/officeart/2008/layout/VerticalCircleList"/>
    <dgm:cxn modelId="{D7A77DC6-543D-4CF4-9AA4-A3F439188300}" type="presParOf" srcId="{0C4BE50A-735C-47DF-B077-F0060C14577A}" destId="{3631FDDB-DB28-412C-8299-CACD3EB3E464}" srcOrd="0" destOrd="0" presId="urn:microsoft.com/office/officeart/2008/layout/VerticalCircleList"/>
    <dgm:cxn modelId="{33923ED7-4A0B-420A-9C90-517A0DB20EF4}" type="presParOf" srcId="{0C4BE50A-735C-47DF-B077-F0060C14577A}" destId="{316636D9-2C2F-49D0-81A3-8FD6D1C048A0}" srcOrd="1" destOrd="0" presId="urn:microsoft.com/office/officeart/2008/layout/VerticalCircleList"/>
    <dgm:cxn modelId="{8BBE27FD-EA6F-4D43-82E5-73DAB11342EE}" type="presParOf" srcId="{0C4BE50A-735C-47DF-B077-F0060C14577A}" destId="{B2E789D6-D1C3-4D74-A5F5-E17F32ED565E}" srcOrd="2" destOrd="0" presId="urn:microsoft.com/office/officeart/2008/layout/VerticalCircleList"/>
    <dgm:cxn modelId="{036F2DD3-C047-4960-9C70-82CAB6157204}" type="presParOf" srcId="{557E17F2-0E7F-47A2-B132-C443C8E80453}" destId="{A51E992D-CCC9-4C61-8162-483CA38714BF}" srcOrd="4" destOrd="0" presId="urn:microsoft.com/office/officeart/2008/layout/VerticalCircleList"/>
    <dgm:cxn modelId="{E7296976-E099-4F75-8C63-12B5270A0F8D}" type="presParOf" srcId="{A51E992D-CCC9-4C61-8162-483CA38714BF}" destId="{CF23DB10-742D-40BE-9E74-E9B883DCDE07}" srcOrd="0" destOrd="0" presId="urn:microsoft.com/office/officeart/2008/layout/VerticalCircleList"/>
    <dgm:cxn modelId="{6D560320-80C3-4430-9ADB-AC1CC212DCB1}" type="presParOf" srcId="{A51E992D-CCC9-4C61-8162-483CA38714BF}" destId="{029FB1D0-B8CE-4446-BA29-B23ED3766245}" srcOrd="1" destOrd="0" presId="urn:microsoft.com/office/officeart/2008/layout/VerticalCircleList"/>
    <dgm:cxn modelId="{D61BDEE6-67A3-4935-A78E-E272F9C427C4}" type="presParOf" srcId="{A51E992D-CCC9-4C61-8162-483CA38714BF}" destId="{3916A441-1F76-4D2C-B715-7A88E3D85359}" srcOrd="2" destOrd="0" presId="urn:microsoft.com/office/officeart/2008/layout/VerticalCircleList"/>
    <dgm:cxn modelId="{1AABB600-F1A6-43C0-A54A-A76B72EF9614}" type="presParOf" srcId="{557E17F2-0E7F-47A2-B132-C443C8E80453}" destId="{68C58C1F-7F2E-491F-BEB7-3C4E68B8CA39}" srcOrd="5" destOrd="0" presId="urn:microsoft.com/office/officeart/2008/layout/VerticalCircleList"/>
    <dgm:cxn modelId="{6FCBF47D-BCC9-44E9-8E86-17183577A311}" type="presParOf" srcId="{68C58C1F-7F2E-491F-BEB7-3C4E68B8CA39}" destId="{014583F2-4199-4F9A-8D2C-AC953788B2A2}" srcOrd="0" destOrd="0" presId="urn:microsoft.com/office/officeart/2008/layout/VerticalCircleList"/>
    <dgm:cxn modelId="{0BFABD99-EE31-4740-A07D-34012A815967}" type="presParOf" srcId="{68C58C1F-7F2E-491F-BEB7-3C4E68B8CA39}" destId="{5ACC47BD-4E9A-4C1F-A1A7-5BF8732F613F}" srcOrd="1" destOrd="0" presId="urn:microsoft.com/office/officeart/2008/layout/VerticalCircleList"/>
    <dgm:cxn modelId="{C169D46F-97FE-4BF4-8860-C741B88FB9BE}" type="presParOf" srcId="{68C58C1F-7F2E-491F-BEB7-3C4E68B8CA39}" destId="{BC4402EA-908A-4C6D-9F20-41B030ED577B}" srcOrd="2" destOrd="0" presId="urn:microsoft.com/office/officeart/2008/layout/VerticalCircleList"/>
    <dgm:cxn modelId="{863004ED-8989-4565-823C-8BAD11DA650E}" type="presParOf" srcId="{557E17F2-0E7F-47A2-B132-C443C8E80453}" destId="{7A933729-03B5-4ECB-B54A-D3A739229E04}" srcOrd="6" destOrd="0" presId="urn:microsoft.com/office/officeart/2008/layout/VerticalCircleList"/>
    <dgm:cxn modelId="{AA64BED7-E7EF-4AA8-B0E6-72E7271265A5}" type="presParOf" srcId="{7A933729-03B5-4ECB-B54A-D3A739229E04}" destId="{8F3F7D66-CB49-4510-A36E-1EB282E8BDF8}" srcOrd="0" destOrd="0" presId="urn:microsoft.com/office/officeart/2008/layout/VerticalCircleList"/>
    <dgm:cxn modelId="{32804124-CAEF-4A8D-ABC9-A6B2721F2168}" type="presParOf" srcId="{7A933729-03B5-4ECB-B54A-D3A739229E04}" destId="{81227D09-A41D-4E80-A2E7-2215D53B88C4}" srcOrd="1" destOrd="0" presId="urn:microsoft.com/office/officeart/2008/layout/VerticalCircleList"/>
    <dgm:cxn modelId="{6C412F54-AE88-45F6-AFED-05B1032393C8}" type="presParOf" srcId="{7A933729-03B5-4ECB-B54A-D3A739229E04}" destId="{482162CA-7ED3-4842-B5C2-505F1CDF62FD}" srcOrd="2" destOrd="0" presId="urn:microsoft.com/office/officeart/2008/layout/VerticalCircleList"/>
    <dgm:cxn modelId="{74FAF609-AC37-458A-93DF-FA1B70AEE502}" type="presParOf" srcId="{557E17F2-0E7F-47A2-B132-C443C8E80453}" destId="{7CDFCFE3-0129-47D0-B297-869B814B1469}" srcOrd="7" destOrd="0" presId="urn:microsoft.com/office/officeart/2008/layout/VerticalCircleList"/>
    <dgm:cxn modelId="{8932C444-13BA-44C6-9F43-D7D7DEED1D80}" type="presParOf" srcId="{7CDFCFE3-0129-47D0-B297-869B814B1469}" destId="{A851E9B1-F01F-48AE-98E9-E42AFC78C5EB}" srcOrd="0" destOrd="0" presId="urn:microsoft.com/office/officeart/2008/layout/VerticalCircleList"/>
    <dgm:cxn modelId="{D49B7E1E-358D-470E-90D7-3AC59DDA6CB7}" type="presParOf" srcId="{7CDFCFE3-0129-47D0-B297-869B814B1469}" destId="{3D9684A8-E13A-4E29-BB10-00E94A5AE027}" srcOrd="1" destOrd="0" presId="urn:microsoft.com/office/officeart/2008/layout/VerticalCircleList"/>
    <dgm:cxn modelId="{C9A189E7-32C4-4630-B869-88D46552FF9F}" type="presParOf" srcId="{7CDFCFE3-0129-47D0-B297-869B814B1469}" destId="{E6179EDA-8211-47F6-AB17-BC8A023B3962}" srcOrd="2" destOrd="0" presId="urn:microsoft.com/office/officeart/2008/layout/VerticalCircleList"/>
    <dgm:cxn modelId="{1221FAAB-6F9A-4AED-9190-702ED7F5C9D2}" type="presParOf" srcId="{557E17F2-0E7F-47A2-B132-C443C8E80453}" destId="{A9C2C38B-7148-4E0C-916A-486A0F061A34}" srcOrd="8" destOrd="0" presId="urn:microsoft.com/office/officeart/2008/layout/VerticalCircleList"/>
    <dgm:cxn modelId="{0227F0D0-88F3-4A23-B2B6-35F7C64D3168}" type="presParOf" srcId="{A9C2C38B-7148-4E0C-916A-486A0F061A34}" destId="{4D1B063B-2A46-44B9-86BE-66C4B8B25B31}" srcOrd="0" destOrd="0" presId="urn:microsoft.com/office/officeart/2008/layout/VerticalCircleList"/>
    <dgm:cxn modelId="{8F875273-2EE8-4FF5-948B-82B0A08645E5}" type="presParOf" srcId="{A9C2C38B-7148-4E0C-916A-486A0F061A34}" destId="{54CBB66B-6726-4D65-AF04-A6EF63E3023F}" srcOrd="1" destOrd="0" presId="urn:microsoft.com/office/officeart/2008/layout/VerticalCircleList"/>
    <dgm:cxn modelId="{31064EC8-3FC7-41B4-949B-95C97C65B10E}" type="presParOf" srcId="{A9C2C38B-7148-4E0C-916A-486A0F061A34}" destId="{92873F94-5000-4C66-B6CD-2F757456439E}" srcOrd="2" destOrd="0" presId="urn:microsoft.com/office/officeart/2008/layout/VerticalCircleList"/>
    <dgm:cxn modelId="{733D55BE-546C-4A27-AAF7-ABC88DA03895}" type="presParOf" srcId="{557E17F2-0E7F-47A2-B132-C443C8E80453}" destId="{3DF27769-88F3-4051-94E2-906F61D17B84}" srcOrd="9" destOrd="0" presId="urn:microsoft.com/office/officeart/2008/layout/VerticalCircleList"/>
    <dgm:cxn modelId="{D2562910-ED45-41D4-B85A-E7B48AD5CD1C}" type="presParOf" srcId="{3DF27769-88F3-4051-94E2-906F61D17B84}" destId="{5CA81F9A-CF80-4036-8C63-422C67A495EC}" srcOrd="0" destOrd="0" presId="urn:microsoft.com/office/officeart/2008/layout/VerticalCircleList"/>
    <dgm:cxn modelId="{9C5F245A-FFA1-4707-8475-0233900657AB}" type="presParOf" srcId="{3DF27769-88F3-4051-94E2-906F61D17B84}" destId="{ED9E9C16-9528-4F65-BB53-7BA543D429A5}" srcOrd="1" destOrd="0" presId="urn:microsoft.com/office/officeart/2008/layout/VerticalCircleList"/>
    <dgm:cxn modelId="{8F1737B6-6FD8-46B7-B0D1-6870C8384180}" type="presParOf" srcId="{3DF27769-88F3-4051-94E2-906F61D17B84}" destId="{E67522BD-66E1-4FBE-AC44-CBF57F554884}" srcOrd="2" destOrd="0" presId="urn:microsoft.com/office/officeart/2008/layout/VerticalCircleList"/>
  </dgm:cxnLst>
  <dgm:bg>
    <a:solidFill>
      <a:schemeClr val="accent2"/>
    </a:solidFill>
  </dgm:bg>
  <dgm:whole>
    <a:ln>
      <a:solidFill>
        <a:schemeClr val="accent2">
          <a:lumMod val="5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C034CD-CF42-4CE6-8444-E8EB80C7D810}" type="doc">
      <dgm:prSet loTypeId="urn:microsoft.com/office/officeart/2005/8/layout/default" loCatId="list" qsTypeId="urn:microsoft.com/office/officeart/2005/8/quickstyle/3d3" qsCatId="3D" csTypeId="urn:microsoft.com/office/officeart/2005/8/colors/colorful2" csCatId="colorful"/>
      <dgm:spPr/>
      <dgm:t>
        <a:bodyPr/>
        <a:lstStyle/>
        <a:p>
          <a:endParaRPr lang="en-IN"/>
        </a:p>
      </dgm:t>
    </dgm:pt>
    <dgm:pt modelId="{1D3A4F6D-B827-474A-BD76-62B833D6649E}">
      <dgm:prSet/>
      <dgm:spPr/>
      <dgm:t>
        <a:bodyPr/>
        <a:lstStyle/>
        <a:p>
          <a:r>
            <a:rPr lang="en-US" b="0" i="0"/>
            <a:t>It was first introduced in the US in 1977. </a:t>
          </a:r>
          <a:endParaRPr lang="en-IN"/>
        </a:p>
      </dgm:t>
    </dgm:pt>
    <dgm:pt modelId="{E0D96C5A-03A3-450D-9DCC-87668D864BA6}" type="parTrans" cxnId="{BD195853-CBF8-4E7D-8521-B7448E5EBA7F}">
      <dgm:prSet/>
      <dgm:spPr/>
      <dgm:t>
        <a:bodyPr/>
        <a:lstStyle/>
        <a:p>
          <a:endParaRPr lang="en-IN"/>
        </a:p>
      </dgm:t>
    </dgm:pt>
    <dgm:pt modelId="{921A4CD6-2ABB-4AC5-8016-CFCAEDD17C2F}" type="sibTrans" cxnId="{BD195853-CBF8-4E7D-8521-B7448E5EBA7F}">
      <dgm:prSet/>
      <dgm:spPr/>
      <dgm:t>
        <a:bodyPr/>
        <a:lstStyle/>
        <a:p>
          <a:endParaRPr lang="en-IN"/>
        </a:p>
      </dgm:t>
    </dgm:pt>
    <dgm:pt modelId="{09BB890A-DA8E-4C7B-9DCA-9930C5CA8F42}">
      <dgm:prSet/>
      <dgm:spPr/>
      <dgm:t>
        <a:bodyPr/>
        <a:lstStyle/>
        <a:p>
          <a:r>
            <a:rPr lang="en-US" b="0" i="0"/>
            <a:t>It is a kind of “whole Life” policy where the death benefit and cash value of the policy fluctuates according to the investment performance.</a:t>
          </a:r>
          <a:endParaRPr lang="en-IN"/>
        </a:p>
      </dgm:t>
    </dgm:pt>
    <dgm:pt modelId="{3A9476A0-5C38-4E9A-96D4-014B09C5B563}" type="parTrans" cxnId="{5356C409-AD28-4CBC-BE33-3E612330FC4C}">
      <dgm:prSet/>
      <dgm:spPr/>
      <dgm:t>
        <a:bodyPr/>
        <a:lstStyle/>
        <a:p>
          <a:endParaRPr lang="en-IN"/>
        </a:p>
      </dgm:t>
    </dgm:pt>
    <dgm:pt modelId="{516B7C79-045C-4690-9AEC-FC197566DB77}" type="sibTrans" cxnId="{5356C409-AD28-4CBC-BE33-3E612330FC4C}">
      <dgm:prSet/>
      <dgm:spPr/>
      <dgm:t>
        <a:bodyPr/>
        <a:lstStyle/>
        <a:p>
          <a:endParaRPr lang="en-IN"/>
        </a:p>
      </dgm:t>
    </dgm:pt>
    <dgm:pt modelId="{6A1E69AB-2EC0-4E48-A34A-CA2C28BC01A4}">
      <dgm:prSet/>
      <dgm:spPr/>
      <dgm:t>
        <a:bodyPr/>
        <a:lstStyle/>
        <a:p>
          <a:r>
            <a:rPr lang="en-US" b="0" i="0"/>
            <a:t>The thus provides no guarantees with respect to either the interest rate or minimum cash value.</a:t>
          </a:r>
          <a:endParaRPr lang="en-IN"/>
        </a:p>
      </dgm:t>
    </dgm:pt>
    <dgm:pt modelId="{E40E5606-5090-47A9-B99A-D22B40460335}" type="parTrans" cxnId="{B9732CDF-698B-44BA-B514-309066B14B01}">
      <dgm:prSet/>
      <dgm:spPr/>
      <dgm:t>
        <a:bodyPr/>
        <a:lstStyle/>
        <a:p>
          <a:endParaRPr lang="en-IN"/>
        </a:p>
      </dgm:t>
    </dgm:pt>
    <dgm:pt modelId="{F0B665AD-EFBE-4A80-B3EC-0772F517F783}" type="sibTrans" cxnId="{B9732CDF-698B-44BA-B514-309066B14B01}">
      <dgm:prSet/>
      <dgm:spPr/>
      <dgm:t>
        <a:bodyPr/>
        <a:lstStyle/>
        <a:p>
          <a:endParaRPr lang="en-IN"/>
        </a:p>
      </dgm:t>
    </dgm:pt>
    <dgm:pt modelId="{AC412293-DE2C-4D2A-A983-C98FDFEDBB68}">
      <dgm:prSet/>
      <dgm:spPr/>
      <dgm:t>
        <a:bodyPr/>
        <a:lstStyle/>
        <a:p>
          <a:r>
            <a:rPr lang="en-US" b="0" i="0"/>
            <a:t>A traditional cash value policy has a face amount that remains level throughout the policy term. The cash value grows with premium and interest earnings at a specified rate. </a:t>
          </a:r>
          <a:endParaRPr lang="en-IN"/>
        </a:p>
      </dgm:t>
    </dgm:pt>
    <dgm:pt modelId="{52DBFECC-28F3-4236-8FC4-E703A54EDBC1}" type="parTrans" cxnId="{F3CB0331-19BD-4A13-8039-1FA759893E27}">
      <dgm:prSet/>
      <dgm:spPr/>
      <dgm:t>
        <a:bodyPr/>
        <a:lstStyle/>
        <a:p>
          <a:endParaRPr lang="en-IN"/>
        </a:p>
      </dgm:t>
    </dgm:pt>
    <dgm:pt modelId="{57BA329C-53E8-4B8D-B882-5133E924F294}" type="sibTrans" cxnId="{F3CB0331-19BD-4A13-8039-1FA759893E27}">
      <dgm:prSet/>
      <dgm:spPr/>
      <dgm:t>
        <a:bodyPr/>
        <a:lstStyle/>
        <a:p>
          <a:endParaRPr lang="en-IN"/>
        </a:p>
      </dgm:t>
    </dgm:pt>
    <dgm:pt modelId="{24851389-EE48-443F-835D-9052AFA509B4}">
      <dgm:prSet/>
      <dgm:spPr/>
      <dgm:t>
        <a:bodyPr/>
        <a:lstStyle/>
        <a:p>
          <a:r>
            <a:rPr lang="en-IN" b="0" i="0"/>
            <a:t>The assets are placed in a portfolio of secured investment. Where insurer can thus expect to earn a study rate of return on the assets in this account.</a:t>
          </a:r>
          <a:endParaRPr lang="en-IN"/>
        </a:p>
      </dgm:t>
    </dgm:pt>
    <dgm:pt modelId="{50C77229-76CA-4DEA-B74A-333F468954E5}" type="parTrans" cxnId="{E24411AA-377E-4B51-8D83-8CCA13857843}">
      <dgm:prSet/>
      <dgm:spPr/>
      <dgm:t>
        <a:bodyPr/>
        <a:lstStyle/>
        <a:p>
          <a:endParaRPr lang="en-IN"/>
        </a:p>
      </dgm:t>
    </dgm:pt>
    <dgm:pt modelId="{7B2C6CA9-7AB3-4EE6-938C-34AA3A06EE54}" type="sibTrans" cxnId="{E24411AA-377E-4B51-8D83-8CCA13857843}">
      <dgm:prSet/>
      <dgm:spPr/>
      <dgm:t>
        <a:bodyPr/>
        <a:lstStyle/>
        <a:p>
          <a:endParaRPr lang="en-IN"/>
        </a:p>
      </dgm:t>
    </dgm:pt>
    <dgm:pt modelId="{24491FE9-1038-47EC-B2EB-B9B25E9A93E2}">
      <dgm:prSet/>
      <dgm:spPr/>
      <dgm:t>
        <a:bodyPr/>
        <a:lstStyle/>
        <a:p>
          <a:r>
            <a:rPr lang="en-IN" b="0" i="0"/>
            <a:t>Assets comprising a variable life insurance policy’s policy reserves, on the other hand, are held in a separate final that is not part of the policy’s general investment account .</a:t>
          </a:r>
          <a:endParaRPr lang="en-IN"/>
        </a:p>
      </dgm:t>
    </dgm:pt>
    <dgm:pt modelId="{10388B31-40D0-4CD2-A7CF-C497B1417EBE}" type="parTrans" cxnId="{034DC4EC-F92C-4C74-B610-3A6DA96FB41B}">
      <dgm:prSet/>
      <dgm:spPr/>
      <dgm:t>
        <a:bodyPr/>
        <a:lstStyle/>
        <a:p>
          <a:endParaRPr lang="en-IN"/>
        </a:p>
      </dgm:t>
    </dgm:pt>
    <dgm:pt modelId="{ACB0EB6A-8243-4DBA-AAA1-13E759B0E8A0}" type="sibTrans" cxnId="{034DC4EC-F92C-4C74-B610-3A6DA96FB41B}">
      <dgm:prSet/>
      <dgm:spPr/>
      <dgm:t>
        <a:bodyPr/>
        <a:lstStyle/>
        <a:p>
          <a:endParaRPr lang="en-IN"/>
        </a:p>
      </dgm:t>
    </dgm:pt>
    <dgm:pt modelId="{3E3AC205-6741-4927-9995-BF33C4849630}">
      <dgm:prSet/>
      <dgm:spPr/>
      <dgm:t>
        <a:bodyPr/>
        <a:lstStyle/>
        <a:p>
          <a:r>
            <a:rPr lang="en-IN" b="0" i="0"/>
            <a:t>In the US, this is referred to as a separate account, whereas in Canada, it is referred to as a segregated account.</a:t>
          </a:r>
          <a:endParaRPr lang="en-IN"/>
        </a:p>
      </dgm:t>
    </dgm:pt>
    <dgm:pt modelId="{8867F8C7-8BBE-4C23-BE84-9A90EFCC96FE}" type="parTrans" cxnId="{926F8175-9B91-4498-B07B-042CA5E1E00E}">
      <dgm:prSet/>
      <dgm:spPr/>
      <dgm:t>
        <a:bodyPr/>
        <a:lstStyle/>
        <a:p>
          <a:endParaRPr lang="en-IN"/>
        </a:p>
      </dgm:t>
    </dgm:pt>
    <dgm:pt modelId="{19ABE352-F0FC-46F2-A558-B65EC3DBA0B9}" type="sibTrans" cxnId="{926F8175-9B91-4498-B07B-042CA5E1E00E}">
      <dgm:prSet/>
      <dgm:spPr/>
      <dgm:t>
        <a:bodyPr/>
        <a:lstStyle/>
        <a:p>
          <a:endParaRPr lang="en-IN"/>
        </a:p>
      </dgm:t>
    </dgm:pt>
    <dgm:pt modelId="{A0778653-5E60-4878-83EC-9141BDB12515}" type="pres">
      <dgm:prSet presAssocID="{ADC034CD-CF42-4CE6-8444-E8EB80C7D810}" presName="diagram" presStyleCnt="0">
        <dgm:presLayoutVars>
          <dgm:dir/>
          <dgm:resizeHandles val="exact"/>
        </dgm:presLayoutVars>
      </dgm:prSet>
      <dgm:spPr/>
      <dgm:t>
        <a:bodyPr/>
        <a:lstStyle/>
        <a:p>
          <a:endParaRPr lang="en-US"/>
        </a:p>
      </dgm:t>
    </dgm:pt>
    <dgm:pt modelId="{A1E952EE-1756-4333-A5BA-8C9B96BA63F8}" type="pres">
      <dgm:prSet presAssocID="{1D3A4F6D-B827-474A-BD76-62B833D6649E}" presName="node" presStyleLbl="node1" presStyleIdx="0" presStyleCnt="7">
        <dgm:presLayoutVars>
          <dgm:bulletEnabled val="1"/>
        </dgm:presLayoutVars>
      </dgm:prSet>
      <dgm:spPr/>
      <dgm:t>
        <a:bodyPr/>
        <a:lstStyle/>
        <a:p>
          <a:endParaRPr lang="en-US"/>
        </a:p>
      </dgm:t>
    </dgm:pt>
    <dgm:pt modelId="{83DC5976-7D41-40FE-B585-3A376A91F7E1}" type="pres">
      <dgm:prSet presAssocID="{921A4CD6-2ABB-4AC5-8016-CFCAEDD17C2F}" presName="sibTrans" presStyleCnt="0"/>
      <dgm:spPr/>
    </dgm:pt>
    <dgm:pt modelId="{518D6855-5DB2-4DD7-8E6F-AE2F1F45CC72}" type="pres">
      <dgm:prSet presAssocID="{09BB890A-DA8E-4C7B-9DCA-9930C5CA8F42}" presName="node" presStyleLbl="node1" presStyleIdx="1" presStyleCnt="7">
        <dgm:presLayoutVars>
          <dgm:bulletEnabled val="1"/>
        </dgm:presLayoutVars>
      </dgm:prSet>
      <dgm:spPr/>
      <dgm:t>
        <a:bodyPr/>
        <a:lstStyle/>
        <a:p>
          <a:endParaRPr lang="en-US"/>
        </a:p>
      </dgm:t>
    </dgm:pt>
    <dgm:pt modelId="{2DA9A687-30D8-452A-BCCF-ED8E815A08E2}" type="pres">
      <dgm:prSet presAssocID="{516B7C79-045C-4690-9AEC-FC197566DB77}" presName="sibTrans" presStyleCnt="0"/>
      <dgm:spPr/>
    </dgm:pt>
    <dgm:pt modelId="{8535BA44-C8A1-4760-A46C-0F814D35738F}" type="pres">
      <dgm:prSet presAssocID="{6A1E69AB-2EC0-4E48-A34A-CA2C28BC01A4}" presName="node" presStyleLbl="node1" presStyleIdx="2" presStyleCnt="7">
        <dgm:presLayoutVars>
          <dgm:bulletEnabled val="1"/>
        </dgm:presLayoutVars>
      </dgm:prSet>
      <dgm:spPr/>
      <dgm:t>
        <a:bodyPr/>
        <a:lstStyle/>
        <a:p>
          <a:endParaRPr lang="en-US"/>
        </a:p>
      </dgm:t>
    </dgm:pt>
    <dgm:pt modelId="{ED937940-BA37-4670-9DE9-5078853DB348}" type="pres">
      <dgm:prSet presAssocID="{F0B665AD-EFBE-4A80-B3EC-0772F517F783}" presName="sibTrans" presStyleCnt="0"/>
      <dgm:spPr/>
    </dgm:pt>
    <dgm:pt modelId="{77B5E439-92CE-43FF-A7DA-D2FA2CE4CA10}" type="pres">
      <dgm:prSet presAssocID="{AC412293-DE2C-4D2A-A983-C98FDFEDBB68}" presName="node" presStyleLbl="node1" presStyleIdx="3" presStyleCnt="7">
        <dgm:presLayoutVars>
          <dgm:bulletEnabled val="1"/>
        </dgm:presLayoutVars>
      </dgm:prSet>
      <dgm:spPr/>
      <dgm:t>
        <a:bodyPr/>
        <a:lstStyle/>
        <a:p>
          <a:endParaRPr lang="en-US"/>
        </a:p>
      </dgm:t>
    </dgm:pt>
    <dgm:pt modelId="{36856C88-27A8-4E6E-AB7B-2105513616E2}" type="pres">
      <dgm:prSet presAssocID="{57BA329C-53E8-4B8D-B882-5133E924F294}" presName="sibTrans" presStyleCnt="0"/>
      <dgm:spPr/>
    </dgm:pt>
    <dgm:pt modelId="{AD1F21DB-3E50-47EA-ACD1-89DD9E898AEB}" type="pres">
      <dgm:prSet presAssocID="{24851389-EE48-443F-835D-9052AFA509B4}" presName="node" presStyleLbl="node1" presStyleIdx="4" presStyleCnt="7">
        <dgm:presLayoutVars>
          <dgm:bulletEnabled val="1"/>
        </dgm:presLayoutVars>
      </dgm:prSet>
      <dgm:spPr/>
      <dgm:t>
        <a:bodyPr/>
        <a:lstStyle/>
        <a:p>
          <a:endParaRPr lang="en-US"/>
        </a:p>
      </dgm:t>
    </dgm:pt>
    <dgm:pt modelId="{A85264B6-3B8C-4910-81C5-714686FBDE6B}" type="pres">
      <dgm:prSet presAssocID="{7B2C6CA9-7AB3-4EE6-938C-34AA3A06EE54}" presName="sibTrans" presStyleCnt="0"/>
      <dgm:spPr/>
    </dgm:pt>
    <dgm:pt modelId="{DB8B082E-4F24-461C-8883-22C784A16149}" type="pres">
      <dgm:prSet presAssocID="{24491FE9-1038-47EC-B2EB-B9B25E9A93E2}" presName="node" presStyleLbl="node1" presStyleIdx="5" presStyleCnt="7">
        <dgm:presLayoutVars>
          <dgm:bulletEnabled val="1"/>
        </dgm:presLayoutVars>
      </dgm:prSet>
      <dgm:spPr/>
      <dgm:t>
        <a:bodyPr/>
        <a:lstStyle/>
        <a:p>
          <a:endParaRPr lang="en-US"/>
        </a:p>
      </dgm:t>
    </dgm:pt>
    <dgm:pt modelId="{9138C673-EC97-4F9A-B0D9-7E6EA49AEFEC}" type="pres">
      <dgm:prSet presAssocID="{ACB0EB6A-8243-4DBA-AAA1-13E759B0E8A0}" presName="sibTrans" presStyleCnt="0"/>
      <dgm:spPr/>
    </dgm:pt>
    <dgm:pt modelId="{102754F5-8B3A-41D3-B1BE-2FDE9065D05C}" type="pres">
      <dgm:prSet presAssocID="{3E3AC205-6741-4927-9995-BF33C4849630}" presName="node" presStyleLbl="node1" presStyleIdx="6" presStyleCnt="7">
        <dgm:presLayoutVars>
          <dgm:bulletEnabled val="1"/>
        </dgm:presLayoutVars>
      </dgm:prSet>
      <dgm:spPr/>
      <dgm:t>
        <a:bodyPr/>
        <a:lstStyle/>
        <a:p>
          <a:endParaRPr lang="en-US"/>
        </a:p>
      </dgm:t>
    </dgm:pt>
  </dgm:ptLst>
  <dgm:cxnLst>
    <dgm:cxn modelId="{BD195853-CBF8-4E7D-8521-B7448E5EBA7F}" srcId="{ADC034CD-CF42-4CE6-8444-E8EB80C7D810}" destId="{1D3A4F6D-B827-474A-BD76-62B833D6649E}" srcOrd="0" destOrd="0" parTransId="{E0D96C5A-03A3-450D-9DCC-87668D864BA6}" sibTransId="{921A4CD6-2ABB-4AC5-8016-CFCAEDD17C2F}"/>
    <dgm:cxn modelId="{B29AE71B-3E5B-4C26-9BD8-D105E0887673}" type="presOf" srcId="{24851389-EE48-443F-835D-9052AFA509B4}" destId="{AD1F21DB-3E50-47EA-ACD1-89DD9E898AEB}" srcOrd="0" destOrd="0" presId="urn:microsoft.com/office/officeart/2005/8/layout/default"/>
    <dgm:cxn modelId="{A46D143F-3AE2-4013-8AAA-A8A7D602A0AD}" type="presOf" srcId="{1D3A4F6D-B827-474A-BD76-62B833D6649E}" destId="{A1E952EE-1756-4333-A5BA-8C9B96BA63F8}" srcOrd="0" destOrd="0" presId="urn:microsoft.com/office/officeart/2005/8/layout/default"/>
    <dgm:cxn modelId="{8DC520FA-F17C-4FC9-B9C6-4B0DCBE54BD7}" type="presOf" srcId="{ADC034CD-CF42-4CE6-8444-E8EB80C7D810}" destId="{A0778653-5E60-4878-83EC-9141BDB12515}" srcOrd="0" destOrd="0" presId="urn:microsoft.com/office/officeart/2005/8/layout/default"/>
    <dgm:cxn modelId="{B9732CDF-698B-44BA-B514-309066B14B01}" srcId="{ADC034CD-CF42-4CE6-8444-E8EB80C7D810}" destId="{6A1E69AB-2EC0-4E48-A34A-CA2C28BC01A4}" srcOrd="2" destOrd="0" parTransId="{E40E5606-5090-47A9-B99A-D22B40460335}" sibTransId="{F0B665AD-EFBE-4A80-B3EC-0772F517F783}"/>
    <dgm:cxn modelId="{E24411AA-377E-4B51-8D83-8CCA13857843}" srcId="{ADC034CD-CF42-4CE6-8444-E8EB80C7D810}" destId="{24851389-EE48-443F-835D-9052AFA509B4}" srcOrd="4" destOrd="0" parTransId="{50C77229-76CA-4DEA-B74A-333F468954E5}" sibTransId="{7B2C6CA9-7AB3-4EE6-938C-34AA3A06EE54}"/>
    <dgm:cxn modelId="{0E5571EF-2AAD-4AC1-B9B5-19C2BD08C580}" type="presOf" srcId="{24491FE9-1038-47EC-B2EB-B9B25E9A93E2}" destId="{DB8B082E-4F24-461C-8883-22C784A16149}" srcOrd="0" destOrd="0" presId="urn:microsoft.com/office/officeart/2005/8/layout/default"/>
    <dgm:cxn modelId="{5356C409-AD28-4CBC-BE33-3E612330FC4C}" srcId="{ADC034CD-CF42-4CE6-8444-E8EB80C7D810}" destId="{09BB890A-DA8E-4C7B-9DCA-9930C5CA8F42}" srcOrd="1" destOrd="0" parTransId="{3A9476A0-5C38-4E9A-96D4-014B09C5B563}" sibTransId="{516B7C79-045C-4690-9AEC-FC197566DB77}"/>
    <dgm:cxn modelId="{9F443C1E-DCF9-4208-8A1E-22F038C4ADA3}" type="presOf" srcId="{09BB890A-DA8E-4C7B-9DCA-9930C5CA8F42}" destId="{518D6855-5DB2-4DD7-8E6F-AE2F1F45CC72}" srcOrd="0" destOrd="0" presId="urn:microsoft.com/office/officeart/2005/8/layout/default"/>
    <dgm:cxn modelId="{F3CB0331-19BD-4A13-8039-1FA759893E27}" srcId="{ADC034CD-CF42-4CE6-8444-E8EB80C7D810}" destId="{AC412293-DE2C-4D2A-A983-C98FDFEDBB68}" srcOrd="3" destOrd="0" parTransId="{52DBFECC-28F3-4236-8FC4-E703A54EDBC1}" sibTransId="{57BA329C-53E8-4B8D-B882-5133E924F294}"/>
    <dgm:cxn modelId="{5D2EEA1E-5F00-4E1E-8FE8-EB2ABE9F823D}" type="presOf" srcId="{3E3AC205-6741-4927-9995-BF33C4849630}" destId="{102754F5-8B3A-41D3-B1BE-2FDE9065D05C}" srcOrd="0" destOrd="0" presId="urn:microsoft.com/office/officeart/2005/8/layout/default"/>
    <dgm:cxn modelId="{71257CDF-7EC2-48F3-8701-18FD6262678E}" type="presOf" srcId="{AC412293-DE2C-4D2A-A983-C98FDFEDBB68}" destId="{77B5E439-92CE-43FF-A7DA-D2FA2CE4CA10}" srcOrd="0" destOrd="0" presId="urn:microsoft.com/office/officeart/2005/8/layout/default"/>
    <dgm:cxn modelId="{F09395A3-A013-4531-833C-5F0D9A9B0046}" type="presOf" srcId="{6A1E69AB-2EC0-4E48-A34A-CA2C28BC01A4}" destId="{8535BA44-C8A1-4760-A46C-0F814D35738F}" srcOrd="0" destOrd="0" presId="urn:microsoft.com/office/officeart/2005/8/layout/default"/>
    <dgm:cxn modelId="{926F8175-9B91-4498-B07B-042CA5E1E00E}" srcId="{ADC034CD-CF42-4CE6-8444-E8EB80C7D810}" destId="{3E3AC205-6741-4927-9995-BF33C4849630}" srcOrd="6" destOrd="0" parTransId="{8867F8C7-8BBE-4C23-BE84-9A90EFCC96FE}" sibTransId="{19ABE352-F0FC-46F2-A558-B65EC3DBA0B9}"/>
    <dgm:cxn modelId="{034DC4EC-F92C-4C74-B610-3A6DA96FB41B}" srcId="{ADC034CD-CF42-4CE6-8444-E8EB80C7D810}" destId="{24491FE9-1038-47EC-B2EB-B9B25E9A93E2}" srcOrd="5" destOrd="0" parTransId="{10388B31-40D0-4CD2-A7CF-C497B1417EBE}" sibTransId="{ACB0EB6A-8243-4DBA-AAA1-13E759B0E8A0}"/>
    <dgm:cxn modelId="{88A53C8F-D15D-4B4A-9F1C-1EFC99F7FFBD}" type="presParOf" srcId="{A0778653-5E60-4878-83EC-9141BDB12515}" destId="{A1E952EE-1756-4333-A5BA-8C9B96BA63F8}" srcOrd="0" destOrd="0" presId="urn:microsoft.com/office/officeart/2005/8/layout/default"/>
    <dgm:cxn modelId="{DA2C70BD-B6F7-4AED-A4AA-E8136DD08E34}" type="presParOf" srcId="{A0778653-5E60-4878-83EC-9141BDB12515}" destId="{83DC5976-7D41-40FE-B585-3A376A91F7E1}" srcOrd="1" destOrd="0" presId="urn:microsoft.com/office/officeart/2005/8/layout/default"/>
    <dgm:cxn modelId="{7D3D9512-65AC-47DC-B390-6484D8209AB2}" type="presParOf" srcId="{A0778653-5E60-4878-83EC-9141BDB12515}" destId="{518D6855-5DB2-4DD7-8E6F-AE2F1F45CC72}" srcOrd="2" destOrd="0" presId="urn:microsoft.com/office/officeart/2005/8/layout/default"/>
    <dgm:cxn modelId="{3CE4F366-56E4-4435-97F1-FEA67C085B5A}" type="presParOf" srcId="{A0778653-5E60-4878-83EC-9141BDB12515}" destId="{2DA9A687-30D8-452A-BCCF-ED8E815A08E2}" srcOrd="3" destOrd="0" presId="urn:microsoft.com/office/officeart/2005/8/layout/default"/>
    <dgm:cxn modelId="{4B044658-F7FE-4CE2-A9C0-FE2595591BE0}" type="presParOf" srcId="{A0778653-5E60-4878-83EC-9141BDB12515}" destId="{8535BA44-C8A1-4760-A46C-0F814D35738F}" srcOrd="4" destOrd="0" presId="urn:microsoft.com/office/officeart/2005/8/layout/default"/>
    <dgm:cxn modelId="{B4DC27CE-0AA3-47DC-AC9C-09CBD6039891}" type="presParOf" srcId="{A0778653-5E60-4878-83EC-9141BDB12515}" destId="{ED937940-BA37-4670-9DE9-5078853DB348}" srcOrd="5" destOrd="0" presId="urn:microsoft.com/office/officeart/2005/8/layout/default"/>
    <dgm:cxn modelId="{4D8B77E7-7DBC-4FB3-BFE0-23DA78A31849}" type="presParOf" srcId="{A0778653-5E60-4878-83EC-9141BDB12515}" destId="{77B5E439-92CE-43FF-A7DA-D2FA2CE4CA10}" srcOrd="6" destOrd="0" presId="urn:microsoft.com/office/officeart/2005/8/layout/default"/>
    <dgm:cxn modelId="{69673392-5FD0-44B9-B07A-580A51AE122F}" type="presParOf" srcId="{A0778653-5E60-4878-83EC-9141BDB12515}" destId="{36856C88-27A8-4E6E-AB7B-2105513616E2}" srcOrd="7" destOrd="0" presId="urn:microsoft.com/office/officeart/2005/8/layout/default"/>
    <dgm:cxn modelId="{F1BF8441-E988-4A29-8A0C-CA09602DF6E3}" type="presParOf" srcId="{A0778653-5E60-4878-83EC-9141BDB12515}" destId="{AD1F21DB-3E50-47EA-ACD1-89DD9E898AEB}" srcOrd="8" destOrd="0" presId="urn:microsoft.com/office/officeart/2005/8/layout/default"/>
    <dgm:cxn modelId="{41256A81-0159-4018-A1F5-B1A713EF4630}" type="presParOf" srcId="{A0778653-5E60-4878-83EC-9141BDB12515}" destId="{A85264B6-3B8C-4910-81C5-714686FBDE6B}" srcOrd="9" destOrd="0" presId="urn:microsoft.com/office/officeart/2005/8/layout/default"/>
    <dgm:cxn modelId="{E1991FA9-8E58-493A-91DC-5F7DB82B252E}" type="presParOf" srcId="{A0778653-5E60-4878-83EC-9141BDB12515}" destId="{DB8B082E-4F24-461C-8883-22C784A16149}" srcOrd="10" destOrd="0" presId="urn:microsoft.com/office/officeart/2005/8/layout/default"/>
    <dgm:cxn modelId="{00BC73D6-4BDE-43E4-9FA2-59B060F0D7DF}" type="presParOf" srcId="{A0778653-5E60-4878-83EC-9141BDB12515}" destId="{9138C673-EC97-4F9A-B0D9-7E6EA49AEFEC}" srcOrd="11" destOrd="0" presId="urn:microsoft.com/office/officeart/2005/8/layout/default"/>
    <dgm:cxn modelId="{A84038FC-FB0B-4CC9-A389-E9D641259060}" type="presParOf" srcId="{A0778653-5E60-4878-83EC-9141BDB12515}" destId="{102754F5-8B3A-41D3-B1BE-2FDE9065D05C}"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8BFB1F-1635-4285-81E1-DDEA9177161D}" type="doc">
      <dgm:prSet loTypeId="urn:microsoft.com/office/officeart/2005/8/layout/orgChart1" loCatId="hierarchy" qsTypeId="urn:microsoft.com/office/officeart/2005/8/quickstyle/simple2" qsCatId="simple" csTypeId="urn:microsoft.com/office/officeart/2005/8/colors/accent3_1" csCatId="accent3" phldr="1"/>
      <dgm:spPr/>
      <dgm:t>
        <a:bodyPr/>
        <a:lstStyle/>
        <a:p>
          <a:endParaRPr lang="en-IN"/>
        </a:p>
      </dgm:t>
    </dgm:pt>
    <dgm:pt modelId="{C53E429C-97D9-41F3-A819-E82BE7421E19}">
      <dgm:prSet phldrT="[Text]" custT="1"/>
      <dgm:spPr/>
      <dgm:t>
        <a:bodyPr/>
        <a:lstStyle/>
        <a:p>
          <a:r>
            <a:rPr lang="en-IN" sz="2400" dirty="0"/>
            <a:t>ULIP Premium</a:t>
          </a:r>
        </a:p>
      </dgm:t>
    </dgm:pt>
    <dgm:pt modelId="{34C71A42-AF81-45EE-B450-7E4421EF6831}" type="parTrans" cxnId="{3AACF4E3-886E-4F5E-98CE-5230FAE41B9E}">
      <dgm:prSet/>
      <dgm:spPr/>
      <dgm:t>
        <a:bodyPr/>
        <a:lstStyle/>
        <a:p>
          <a:endParaRPr lang="en-IN"/>
        </a:p>
      </dgm:t>
    </dgm:pt>
    <dgm:pt modelId="{51079CF0-A10F-4382-AE72-80E7A8F98DC5}" type="sibTrans" cxnId="{3AACF4E3-886E-4F5E-98CE-5230FAE41B9E}">
      <dgm:prSet/>
      <dgm:spPr/>
      <dgm:t>
        <a:bodyPr/>
        <a:lstStyle/>
        <a:p>
          <a:endParaRPr lang="en-IN"/>
        </a:p>
      </dgm:t>
    </dgm:pt>
    <dgm:pt modelId="{E3A647C8-7378-40B7-804B-92D96B7FD37B}">
      <dgm:prSet phldrT="[Text]" custT="1"/>
      <dgm:spPr/>
      <dgm:t>
        <a:bodyPr/>
        <a:lstStyle/>
        <a:p>
          <a:r>
            <a:rPr lang="en-IN" sz="2800" dirty="0"/>
            <a:t>Expenses</a:t>
          </a:r>
        </a:p>
      </dgm:t>
    </dgm:pt>
    <dgm:pt modelId="{1A109FEA-15CF-4F50-81BC-789B15F9A901}" type="parTrans" cxnId="{61BE8CD4-731D-4601-98D6-7B8AEA1B5B7F}">
      <dgm:prSet/>
      <dgm:spPr/>
      <dgm:t>
        <a:bodyPr/>
        <a:lstStyle/>
        <a:p>
          <a:endParaRPr lang="en-IN"/>
        </a:p>
      </dgm:t>
    </dgm:pt>
    <dgm:pt modelId="{7E19CB92-F5F8-4B9D-947F-51ACF351EBB1}" type="sibTrans" cxnId="{61BE8CD4-731D-4601-98D6-7B8AEA1B5B7F}">
      <dgm:prSet/>
      <dgm:spPr/>
      <dgm:t>
        <a:bodyPr/>
        <a:lstStyle/>
        <a:p>
          <a:endParaRPr lang="en-IN"/>
        </a:p>
      </dgm:t>
    </dgm:pt>
    <dgm:pt modelId="{3BB335F7-CAB2-4A71-ACCD-170604B88E9C}">
      <dgm:prSet phldrT="[Text]" custT="1"/>
      <dgm:spPr/>
      <dgm:t>
        <a:bodyPr/>
        <a:lstStyle/>
        <a:p>
          <a:r>
            <a:rPr lang="en-IN" sz="2800" dirty="0"/>
            <a:t>Mortality</a:t>
          </a:r>
        </a:p>
      </dgm:t>
    </dgm:pt>
    <dgm:pt modelId="{3069AD1A-1056-4DF9-82A2-D6AE41C7249F}" type="parTrans" cxnId="{8512C4A0-5B5E-4217-B435-1BB08DE594B1}">
      <dgm:prSet/>
      <dgm:spPr/>
      <dgm:t>
        <a:bodyPr/>
        <a:lstStyle/>
        <a:p>
          <a:endParaRPr lang="en-IN"/>
        </a:p>
      </dgm:t>
    </dgm:pt>
    <dgm:pt modelId="{536A8850-5F85-4AF1-AE54-8AE984459670}" type="sibTrans" cxnId="{8512C4A0-5B5E-4217-B435-1BB08DE594B1}">
      <dgm:prSet/>
      <dgm:spPr/>
      <dgm:t>
        <a:bodyPr/>
        <a:lstStyle/>
        <a:p>
          <a:endParaRPr lang="en-IN"/>
        </a:p>
      </dgm:t>
    </dgm:pt>
    <dgm:pt modelId="{CA8A576F-D930-4CD6-A499-53417324BB9D}">
      <dgm:prSet phldrT="[Text]" custT="1"/>
      <dgm:spPr/>
      <dgm:t>
        <a:bodyPr/>
        <a:lstStyle/>
        <a:p>
          <a:r>
            <a:rPr lang="en-IN" sz="2800" dirty="0"/>
            <a:t>Investment</a:t>
          </a:r>
        </a:p>
      </dgm:t>
    </dgm:pt>
    <dgm:pt modelId="{6F7E2DA3-67DD-47E2-B647-E9022331E248}" type="parTrans" cxnId="{897B191A-CDDA-4BF8-B7D9-6F50B02E8873}">
      <dgm:prSet/>
      <dgm:spPr/>
      <dgm:t>
        <a:bodyPr/>
        <a:lstStyle/>
        <a:p>
          <a:endParaRPr lang="en-IN"/>
        </a:p>
      </dgm:t>
    </dgm:pt>
    <dgm:pt modelId="{8C8A6271-F1B9-4C18-B40C-C64C875F4638}" type="sibTrans" cxnId="{897B191A-CDDA-4BF8-B7D9-6F50B02E8873}">
      <dgm:prSet/>
      <dgm:spPr/>
      <dgm:t>
        <a:bodyPr/>
        <a:lstStyle/>
        <a:p>
          <a:endParaRPr lang="en-IN"/>
        </a:p>
      </dgm:t>
    </dgm:pt>
    <dgm:pt modelId="{5C12E1CF-98A6-4736-A44D-71C36FF585FA}" type="pres">
      <dgm:prSet presAssocID="{FB8BFB1F-1635-4285-81E1-DDEA9177161D}" presName="hierChild1" presStyleCnt="0">
        <dgm:presLayoutVars>
          <dgm:orgChart val="1"/>
          <dgm:chPref val="1"/>
          <dgm:dir/>
          <dgm:animOne val="branch"/>
          <dgm:animLvl val="lvl"/>
          <dgm:resizeHandles/>
        </dgm:presLayoutVars>
      </dgm:prSet>
      <dgm:spPr/>
      <dgm:t>
        <a:bodyPr/>
        <a:lstStyle/>
        <a:p>
          <a:endParaRPr lang="en-US"/>
        </a:p>
      </dgm:t>
    </dgm:pt>
    <dgm:pt modelId="{94D44D1F-0B62-4BD1-9F60-FC9D0022D0FC}" type="pres">
      <dgm:prSet presAssocID="{C53E429C-97D9-41F3-A819-E82BE7421E19}" presName="hierRoot1" presStyleCnt="0">
        <dgm:presLayoutVars>
          <dgm:hierBranch val="init"/>
        </dgm:presLayoutVars>
      </dgm:prSet>
      <dgm:spPr/>
    </dgm:pt>
    <dgm:pt modelId="{4DC9ECAC-A7FB-4B52-B551-283DCECD3FAD}" type="pres">
      <dgm:prSet presAssocID="{C53E429C-97D9-41F3-A819-E82BE7421E19}" presName="rootComposite1" presStyleCnt="0"/>
      <dgm:spPr/>
    </dgm:pt>
    <dgm:pt modelId="{029A4B43-2A38-4F62-807B-DAB94EB75FF3}" type="pres">
      <dgm:prSet presAssocID="{C53E429C-97D9-41F3-A819-E82BE7421E19}" presName="rootText1" presStyleLbl="node0" presStyleIdx="0" presStyleCnt="1">
        <dgm:presLayoutVars>
          <dgm:chPref val="3"/>
        </dgm:presLayoutVars>
      </dgm:prSet>
      <dgm:spPr/>
      <dgm:t>
        <a:bodyPr/>
        <a:lstStyle/>
        <a:p>
          <a:endParaRPr lang="en-US"/>
        </a:p>
      </dgm:t>
    </dgm:pt>
    <dgm:pt modelId="{94569DB7-A24E-43DE-BDD7-6783C94BD587}" type="pres">
      <dgm:prSet presAssocID="{C53E429C-97D9-41F3-A819-E82BE7421E19}" presName="rootConnector1" presStyleLbl="node1" presStyleIdx="0" presStyleCnt="0"/>
      <dgm:spPr/>
      <dgm:t>
        <a:bodyPr/>
        <a:lstStyle/>
        <a:p>
          <a:endParaRPr lang="en-US"/>
        </a:p>
      </dgm:t>
    </dgm:pt>
    <dgm:pt modelId="{F6917350-06DB-4F3C-BDDA-BB9E7FD45346}" type="pres">
      <dgm:prSet presAssocID="{C53E429C-97D9-41F3-A819-E82BE7421E19}" presName="hierChild2" presStyleCnt="0"/>
      <dgm:spPr/>
    </dgm:pt>
    <dgm:pt modelId="{6FEFBE14-A8F4-4D04-99EF-BE42A209CD84}" type="pres">
      <dgm:prSet presAssocID="{1A109FEA-15CF-4F50-81BC-789B15F9A901}" presName="Name37" presStyleLbl="parChTrans1D2" presStyleIdx="0" presStyleCnt="3"/>
      <dgm:spPr/>
      <dgm:t>
        <a:bodyPr/>
        <a:lstStyle/>
        <a:p>
          <a:endParaRPr lang="en-US"/>
        </a:p>
      </dgm:t>
    </dgm:pt>
    <dgm:pt modelId="{1DC869E0-60F2-4C76-B4AA-2236A5F967E0}" type="pres">
      <dgm:prSet presAssocID="{E3A647C8-7378-40B7-804B-92D96B7FD37B}" presName="hierRoot2" presStyleCnt="0">
        <dgm:presLayoutVars>
          <dgm:hierBranch val="init"/>
        </dgm:presLayoutVars>
      </dgm:prSet>
      <dgm:spPr/>
    </dgm:pt>
    <dgm:pt modelId="{D5C2321E-222E-41E2-81F6-5252F3A93D5C}" type="pres">
      <dgm:prSet presAssocID="{E3A647C8-7378-40B7-804B-92D96B7FD37B}" presName="rootComposite" presStyleCnt="0"/>
      <dgm:spPr/>
    </dgm:pt>
    <dgm:pt modelId="{DE85DAEE-D42A-4EDD-9291-8EA5E1D13ED9}" type="pres">
      <dgm:prSet presAssocID="{E3A647C8-7378-40B7-804B-92D96B7FD37B}" presName="rootText" presStyleLbl="node2" presStyleIdx="0" presStyleCnt="3">
        <dgm:presLayoutVars>
          <dgm:chPref val="3"/>
        </dgm:presLayoutVars>
      </dgm:prSet>
      <dgm:spPr/>
      <dgm:t>
        <a:bodyPr/>
        <a:lstStyle/>
        <a:p>
          <a:endParaRPr lang="en-US"/>
        </a:p>
      </dgm:t>
    </dgm:pt>
    <dgm:pt modelId="{010FE431-26BD-4378-90EF-FEBF3134AC69}" type="pres">
      <dgm:prSet presAssocID="{E3A647C8-7378-40B7-804B-92D96B7FD37B}" presName="rootConnector" presStyleLbl="node2" presStyleIdx="0" presStyleCnt="3"/>
      <dgm:spPr/>
      <dgm:t>
        <a:bodyPr/>
        <a:lstStyle/>
        <a:p>
          <a:endParaRPr lang="en-US"/>
        </a:p>
      </dgm:t>
    </dgm:pt>
    <dgm:pt modelId="{C1C7896A-91F6-4501-B019-6F574B1CDDBC}" type="pres">
      <dgm:prSet presAssocID="{E3A647C8-7378-40B7-804B-92D96B7FD37B}" presName="hierChild4" presStyleCnt="0"/>
      <dgm:spPr/>
    </dgm:pt>
    <dgm:pt modelId="{2D2B3B93-3A59-4B56-A8C5-75336468608F}" type="pres">
      <dgm:prSet presAssocID="{E3A647C8-7378-40B7-804B-92D96B7FD37B}" presName="hierChild5" presStyleCnt="0"/>
      <dgm:spPr/>
    </dgm:pt>
    <dgm:pt modelId="{8A44651B-D84D-474F-BB76-CDA5BB6D120C}" type="pres">
      <dgm:prSet presAssocID="{3069AD1A-1056-4DF9-82A2-D6AE41C7249F}" presName="Name37" presStyleLbl="parChTrans1D2" presStyleIdx="1" presStyleCnt="3"/>
      <dgm:spPr/>
      <dgm:t>
        <a:bodyPr/>
        <a:lstStyle/>
        <a:p>
          <a:endParaRPr lang="en-US"/>
        </a:p>
      </dgm:t>
    </dgm:pt>
    <dgm:pt modelId="{050B5CC3-9D6C-4831-AC94-EC7021C9FC6D}" type="pres">
      <dgm:prSet presAssocID="{3BB335F7-CAB2-4A71-ACCD-170604B88E9C}" presName="hierRoot2" presStyleCnt="0">
        <dgm:presLayoutVars>
          <dgm:hierBranch val="init"/>
        </dgm:presLayoutVars>
      </dgm:prSet>
      <dgm:spPr/>
    </dgm:pt>
    <dgm:pt modelId="{91EB4515-C2F6-47CC-AEE0-A8A08CD33377}" type="pres">
      <dgm:prSet presAssocID="{3BB335F7-CAB2-4A71-ACCD-170604B88E9C}" presName="rootComposite" presStyleCnt="0"/>
      <dgm:spPr/>
    </dgm:pt>
    <dgm:pt modelId="{DBE0EAEB-385E-4053-97D7-59840AAA3A0B}" type="pres">
      <dgm:prSet presAssocID="{3BB335F7-CAB2-4A71-ACCD-170604B88E9C}" presName="rootText" presStyleLbl="node2" presStyleIdx="1" presStyleCnt="3">
        <dgm:presLayoutVars>
          <dgm:chPref val="3"/>
        </dgm:presLayoutVars>
      </dgm:prSet>
      <dgm:spPr/>
      <dgm:t>
        <a:bodyPr/>
        <a:lstStyle/>
        <a:p>
          <a:endParaRPr lang="en-US"/>
        </a:p>
      </dgm:t>
    </dgm:pt>
    <dgm:pt modelId="{35380BC7-299D-4B8C-8BE6-03C4FD0B77A3}" type="pres">
      <dgm:prSet presAssocID="{3BB335F7-CAB2-4A71-ACCD-170604B88E9C}" presName="rootConnector" presStyleLbl="node2" presStyleIdx="1" presStyleCnt="3"/>
      <dgm:spPr/>
      <dgm:t>
        <a:bodyPr/>
        <a:lstStyle/>
        <a:p>
          <a:endParaRPr lang="en-US"/>
        </a:p>
      </dgm:t>
    </dgm:pt>
    <dgm:pt modelId="{CB1786A0-4E6B-4B07-AD44-30787CCCE031}" type="pres">
      <dgm:prSet presAssocID="{3BB335F7-CAB2-4A71-ACCD-170604B88E9C}" presName="hierChild4" presStyleCnt="0"/>
      <dgm:spPr/>
    </dgm:pt>
    <dgm:pt modelId="{6EAE59E0-5BDE-4075-9FDD-B0787FE6A610}" type="pres">
      <dgm:prSet presAssocID="{3BB335F7-CAB2-4A71-ACCD-170604B88E9C}" presName="hierChild5" presStyleCnt="0"/>
      <dgm:spPr/>
    </dgm:pt>
    <dgm:pt modelId="{45F48C43-4A60-4409-8C79-E71906CC6F9C}" type="pres">
      <dgm:prSet presAssocID="{6F7E2DA3-67DD-47E2-B647-E9022331E248}" presName="Name37" presStyleLbl="parChTrans1D2" presStyleIdx="2" presStyleCnt="3"/>
      <dgm:spPr/>
      <dgm:t>
        <a:bodyPr/>
        <a:lstStyle/>
        <a:p>
          <a:endParaRPr lang="en-US"/>
        </a:p>
      </dgm:t>
    </dgm:pt>
    <dgm:pt modelId="{1FD7458C-1942-4F53-B2FE-0C2039CD6B4B}" type="pres">
      <dgm:prSet presAssocID="{CA8A576F-D930-4CD6-A499-53417324BB9D}" presName="hierRoot2" presStyleCnt="0">
        <dgm:presLayoutVars>
          <dgm:hierBranch val="init"/>
        </dgm:presLayoutVars>
      </dgm:prSet>
      <dgm:spPr/>
    </dgm:pt>
    <dgm:pt modelId="{A709F0A9-7AB4-4398-9E1D-7950977B208F}" type="pres">
      <dgm:prSet presAssocID="{CA8A576F-D930-4CD6-A499-53417324BB9D}" presName="rootComposite" presStyleCnt="0"/>
      <dgm:spPr/>
    </dgm:pt>
    <dgm:pt modelId="{9301DBF4-4A87-4365-95E7-CE5E3F552AE0}" type="pres">
      <dgm:prSet presAssocID="{CA8A576F-D930-4CD6-A499-53417324BB9D}" presName="rootText" presStyleLbl="node2" presStyleIdx="2" presStyleCnt="3">
        <dgm:presLayoutVars>
          <dgm:chPref val="3"/>
        </dgm:presLayoutVars>
      </dgm:prSet>
      <dgm:spPr/>
      <dgm:t>
        <a:bodyPr/>
        <a:lstStyle/>
        <a:p>
          <a:endParaRPr lang="en-US"/>
        </a:p>
      </dgm:t>
    </dgm:pt>
    <dgm:pt modelId="{2924D1A0-FF8D-4D01-8B35-9D34C3C00F04}" type="pres">
      <dgm:prSet presAssocID="{CA8A576F-D930-4CD6-A499-53417324BB9D}" presName="rootConnector" presStyleLbl="node2" presStyleIdx="2" presStyleCnt="3"/>
      <dgm:spPr/>
      <dgm:t>
        <a:bodyPr/>
        <a:lstStyle/>
        <a:p>
          <a:endParaRPr lang="en-US"/>
        </a:p>
      </dgm:t>
    </dgm:pt>
    <dgm:pt modelId="{CC87E66E-2599-44EB-8E39-77BBACA6835B}" type="pres">
      <dgm:prSet presAssocID="{CA8A576F-D930-4CD6-A499-53417324BB9D}" presName="hierChild4" presStyleCnt="0"/>
      <dgm:spPr/>
    </dgm:pt>
    <dgm:pt modelId="{7EA24F63-3892-43D6-854F-64AAE56AAED4}" type="pres">
      <dgm:prSet presAssocID="{CA8A576F-D930-4CD6-A499-53417324BB9D}" presName="hierChild5" presStyleCnt="0"/>
      <dgm:spPr/>
    </dgm:pt>
    <dgm:pt modelId="{7FFEDF4C-0AC7-4FCD-B622-9A5681428D4E}" type="pres">
      <dgm:prSet presAssocID="{C53E429C-97D9-41F3-A819-E82BE7421E19}" presName="hierChild3" presStyleCnt="0"/>
      <dgm:spPr/>
    </dgm:pt>
  </dgm:ptLst>
  <dgm:cxnLst>
    <dgm:cxn modelId="{897B191A-CDDA-4BF8-B7D9-6F50B02E8873}" srcId="{C53E429C-97D9-41F3-A819-E82BE7421E19}" destId="{CA8A576F-D930-4CD6-A499-53417324BB9D}" srcOrd="2" destOrd="0" parTransId="{6F7E2DA3-67DD-47E2-B647-E9022331E248}" sibTransId="{8C8A6271-F1B9-4C18-B40C-C64C875F4638}"/>
    <dgm:cxn modelId="{3AACF4E3-886E-4F5E-98CE-5230FAE41B9E}" srcId="{FB8BFB1F-1635-4285-81E1-DDEA9177161D}" destId="{C53E429C-97D9-41F3-A819-E82BE7421E19}" srcOrd="0" destOrd="0" parTransId="{34C71A42-AF81-45EE-B450-7E4421EF6831}" sibTransId="{51079CF0-A10F-4382-AE72-80E7A8F98DC5}"/>
    <dgm:cxn modelId="{20BA80FF-78AF-4FF8-9230-F0DE9990C6CF}" type="presOf" srcId="{C53E429C-97D9-41F3-A819-E82BE7421E19}" destId="{94569DB7-A24E-43DE-BDD7-6783C94BD587}" srcOrd="1" destOrd="0" presId="urn:microsoft.com/office/officeart/2005/8/layout/orgChart1"/>
    <dgm:cxn modelId="{61BE8CD4-731D-4601-98D6-7B8AEA1B5B7F}" srcId="{C53E429C-97D9-41F3-A819-E82BE7421E19}" destId="{E3A647C8-7378-40B7-804B-92D96B7FD37B}" srcOrd="0" destOrd="0" parTransId="{1A109FEA-15CF-4F50-81BC-789B15F9A901}" sibTransId="{7E19CB92-F5F8-4B9D-947F-51ACF351EBB1}"/>
    <dgm:cxn modelId="{8D5C3B93-B136-45F2-A268-86E98959F4E7}" type="presOf" srcId="{E3A647C8-7378-40B7-804B-92D96B7FD37B}" destId="{010FE431-26BD-4378-90EF-FEBF3134AC69}" srcOrd="1" destOrd="0" presId="urn:microsoft.com/office/officeart/2005/8/layout/orgChart1"/>
    <dgm:cxn modelId="{3409998B-82A7-42A5-824C-2CFE3D4187C8}" type="presOf" srcId="{CA8A576F-D930-4CD6-A499-53417324BB9D}" destId="{9301DBF4-4A87-4365-95E7-CE5E3F552AE0}" srcOrd="0" destOrd="0" presId="urn:microsoft.com/office/officeart/2005/8/layout/orgChart1"/>
    <dgm:cxn modelId="{FC9E7A44-CB7F-4A94-B204-524A92A532DE}" type="presOf" srcId="{C53E429C-97D9-41F3-A819-E82BE7421E19}" destId="{029A4B43-2A38-4F62-807B-DAB94EB75FF3}" srcOrd="0" destOrd="0" presId="urn:microsoft.com/office/officeart/2005/8/layout/orgChart1"/>
    <dgm:cxn modelId="{934EBB0F-C00F-497B-A89B-475B2B60B031}" type="presOf" srcId="{1A109FEA-15CF-4F50-81BC-789B15F9A901}" destId="{6FEFBE14-A8F4-4D04-99EF-BE42A209CD84}" srcOrd="0" destOrd="0" presId="urn:microsoft.com/office/officeart/2005/8/layout/orgChart1"/>
    <dgm:cxn modelId="{4811B3CD-D1A8-484D-812B-796390AFF40E}" type="presOf" srcId="{FB8BFB1F-1635-4285-81E1-DDEA9177161D}" destId="{5C12E1CF-98A6-4736-A44D-71C36FF585FA}" srcOrd="0" destOrd="0" presId="urn:microsoft.com/office/officeart/2005/8/layout/orgChart1"/>
    <dgm:cxn modelId="{FC7AB1FA-BFA6-49AD-BCF8-786384CFEB28}" type="presOf" srcId="{CA8A576F-D930-4CD6-A499-53417324BB9D}" destId="{2924D1A0-FF8D-4D01-8B35-9D34C3C00F04}" srcOrd="1" destOrd="0" presId="urn:microsoft.com/office/officeart/2005/8/layout/orgChart1"/>
    <dgm:cxn modelId="{91AA22B3-92B9-4FDC-86C2-301C2BADA773}" type="presOf" srcId="{E3A647C8-7378-40B7-804B-92D96B7FD37B}" destId="{DE85DAEE-D42A-4EDD-9291-8EA5E1D13ED9}" srcOrd="0" destOrd="0" presId="urn:microsoft.com/office/officeart/2005/8/layout/orgChart1"/>
    <dgm:cxn modelId="{4D7BC8F2-F680-41AB-9BBF-AAE748A23079}" type="presOf" srcId="{3069AD1A-1056-4DF9-82A2-D6AE41C7249F}" destId="{8A44651B-D84D-474F-BB76-CDA5BB6D120C}" srcOrd="0" destOrd="0" presId="urn:microsoft.com/office/officeart/2005/8/layout/orgChart1"/>
    <dgm:cxn modelId="{5DFF4E0F-8CA8-4DDB-A5C8-217D98F463A0}" type="presOf" srcId="{3BB335F7-CAB2-4A71-ACCD-170604B88E9C}" destId="{DBE0EAEB-385E-4053-97D7-59840AAA3A0B}" srcOrd="0" destOrd="0" presId="urn:microsoft.com/office/officeart/2005/8/layout/orgChart1"/>
    <dgm:cxn modelId="{9ED8643C-7590-4BF7-989F-3782C859500F}" type="presOf" srcId="{6F7E2DA3-67DD-47E2-B647-E9022331E248}" destId="{45F48C43-4A60-4409-8C79-E71906CC6F9C}" srcOrd="0" destOrd="0" presId="urn:microsoft.com/office/officeart/2005/8/layout/orgChart1"/>
    <dgm:cxn modelId="{8512C4A0-5B5E-4217-B435-1BB08DE594B1}" srcId="{C53E429C-97D9-41F3-A819-E82BE7421E19}" destId="{3BB335F7-CAB2-4A71-ACCD-170604B88E9C}" srcOrd="1" destOrd="0" parTransId="{3069AD1A-1056-4DF9-82A2-D6AE41C7249F}" sibTransId="{536A8850-5F85-4AF1-AE54-8AE984459670}"/>
    <dgm:cxn modelId="{DC9EAA53-91F2-4565-BED5-1D163392F1DB}" type="presOf" srcId="{3BB335F7-CAB2-4A71-ACCD-170604B88E9C}" destId="{35380BC7-299D-4B8C-8BE6-03C4FD0B77A3}" srcOrd="1" destOrd="0" presId="urn:microsoft.com/office/officeart/2005/8/layout/orgChart1"/>
    <dgm:cxn modelId="{B1F49848-FD83-4FA9-80AA-0C65FB0E6F0E}" type="presParOf" srcId="{5C12E1CF-98A6-4736-A44D-71C36FF585FA}" destId="{94D44D1F-0B62-4BD1-9F60-FC9D0022D0FC}" srcOrd="0" destOrd="0" presId="urn:microsoft.com/office/officeart/2005/8/layout/orgChart1"/>
    <dgm:cxn modelId="{A93E275D-08CB-4503-901D-2407D186F547}" type="presParOf" srcId="{94D44D1F-0B62-4BD1-9F60-FC9D0022D0FC}" destId="{4DC9ECAC-A7FB-4B52-B551-283DCECD3FAD}" srcOrd="0" destOrd="0" presId="urn:microsoft.com/office/officeart/2005/8/layout/orgChart1"/>
    <dgm:cxn modelId="{36ECB796-3C96-48CB-8102-66DDF3A8B6F3}" type="presParOf" srcId="{4DC9ECAC-A7FB-4B52-B551-283DCECD3FAD}" destId="{029A4B43-2A38-4F62-807B-DAB94EB75FF3}" srcOrd="0" destOrd="0" presId="urn:microsoft.com/office/officeart/2005/8/layout/orgChart1"/>
    <dgm:cxn modelId="{A53A7350-E909-4790-AE65-874CA5DF86CF}" type="presParOf" srcId="{4DC9ECAC-A7FB-4B52-B551-283DCECD3FAD}" destId="{94569DB7-A24E-43DE-BDD7-6783C94BD587}" srcOrd="1" destOrd="0" presId="urn:microsoft.com/office/officeart/2005/8/layout/orgChart1"/>
    <dgm:cxn modelId="{35366102-9A39-449B-9495-66EDCD594A19}" type="presParOf" srcId="{94D44D1F-0B62-4BD1-9F60-FC9D0022D0FC}" destId="{F6917350-06DB-4F3C-BDDA-BB9E7FD45346}" srcOrd="1" destOrd="0" presId="urn:microsoft.com/office/officeart/2005/8/layout/orgChart1"/>
    <dgm:cxn modelId="{FC2DD6E6-8158-48AB-BC05-2721503442EE}" type="presParOf" srcId="{F6917350-06DB-4F3C-BDDA-BB9E7FD45346}" destId="{6FEFBE14-A8F4-4D04-99EF-BE42A209CD84}" srcOrd="0" destOrd="0" presId="urn:microsoft.com/office/officeart/2005/8/layout/orgChart1"/>
    <dgm:cxn modelId="{3333A6DD-3DAB-48F4-A753-D49774B1C70A}" type="presParOf" srcId="{F6917350-06DB-4F3C-BDDA-BB9E7FD45346}" destId="{1DC869E0-60F2-4C76-B4AA-2236A5F967E0}" srcOrd="1" destOrd="0" presId="urn:microsoft.com/office/officeart/2005/8/layout/orgChart1"/>
    <dgm:cxn modelId="{978A85FC-E329-4ED9-8AA4-94B2E24AC919}" type="presParOf" srcId="{1DC869E0-60F2-4C76-B4AA-2236A5F967E0}" destId="{D5C2321E-222E-41E2-81F6-5252F3A93D5C}" srcOrd="0" destOrd="0" presId="urn:microsoft.com/office/officeart/2005/8/layout/orgChart1"/>
    <dgm:cxn modelId="{92AA8035-B240-4626-B257-F8C50F98E07E}" type="presParOf" srcId="{D5C2321E-222E-41E2-81F6-5252F3A93D5C}" destId="{DE85DAEE-D42A-4EDD-9291-8EA5E1D13ED9}" srcOrd="0" destOrd="0" presId="urn:microsoft.com/office/officeart/2005/8/layout/orgChart1"/>
    <dgm:cxn modelId="{859D2BD0-BFCE-45E7-90AB-6F0DB570ECB7}" type="presParOf" srcId="{D5C2321E-222E-41E2-81F6-5252F3A93D5C}" destId="{010FE431-26BD-4378-90EF-FEBF3134AC69}" srcOrd="1" destOrd="0" presId="urn:microsoft.com/office/officeart/2005/8/layout/orgChart1"/>
    <dgm:cxn modelId="{1E8E5991-1B73-41F3-BBEA-A303F88DB92B}" type="presParOf" srcId="{1DC869E0-60F2-4C76-B4AA-2236A5F967E0}" destId="{C1C7896A-91F6-4501-B019-6F574B1CDDBC}" srcOrd="1" destOrd="0" presId="urn:microsoft.com/office/officeart/2005/8/layout/orgChart1"/>
    <dgm:cxn modelId="{F3D1848F-4E09-4F8D-B267-DB91495354AC}" type="presParOf" srcId="{1DC869E0-60F2-4C76-B4AA-2236A5F967E0}" destId="{2D2B3B93-3A59-4B56-A8C5-75336468608F}" srcOrd="2" destOrd="0" presId="urn:microsoft.com/office/officeart/2005/8/layout/orgChart1"/>
    <dgm:cxn modelId="{683CA842-56DB-414D-A5D5-7F57FDC31F5E}" type="presParOf" srcId="{F6917350-06DB-4F3C-BDDA-BB9E7FD45346}" destId="{8A44651B-D84D-474F-BB76-CDA5BB6D120C}" srcOrd="2" destOrd="0" presId="urn:microsoft.com/office/officeart/2005/8/layout/orgChart1"/>
    <dgm:cxn modelId="{AE21349E-93F2-4F05-9EE8-182E11B5EB91}" type="presParOf" srcId="{F6917350-06DB-4F3C-BDDA-BB9E7FD45346}" destId="{050B5CC3-9D6C-4831-AC94-EC7021C9FC6D}" srcOrd="3" destOrd="0" presId="urn:microsoft.com/office/officeart/2005/8/layout/orgChart1"/>
    <dgm:cxn modelId="{44C734EF-A6DA-4880-A32A-69F24DB20B81}" type="presParOf" srcId="{050B5CC3-9D6C-4831-AC94-EC7021C9FC6D}" destId="{91EB4515-C2F6-47CC-AEE0-A8A08CD33377}" srcOrd="0" destOrd="0" presId="urn:microsoft.com/office/officeart/2005/8/layout/orgChart1"/>
    <dgm:cxn modelId="{8C6AB926-A695-479C-88DE-087484CB8D1C}" type="presParOf" srcId="{91EB4515-C2F6-47CC-AEE0-A8A08CD33377}" destId="{DBE0EAEB-385E-4053-97D7-59840AAA3A0B}" srcOrd="0" destOrd="0" presId="urn:microsoft.com/office/officeart/2005/8/layout/orgChart1"/>
    <dgm:cxn modelId="{1E2C8C40-1210-4CBB-83E2-02213246890F}" type="presParOf" srcId="{91EB4515-C2F6-47CC-AEE0-A8A08CD33377}" destId="{35380BC7-299D-4B8C-8BE6-03C4FD0B77A3}" srcOrd="1" destOrd="0" presId="urn:microsoft.com/office/officeart/2005/8/layout/orgChart1"/>
    <dgm:cxn modelId="{7B793184-88E7-4C28-B7BF-F19209495628}" type="presParOf" srcId="{050B5CC3-9D6C-4831-AC94-EC7021C9FC6D}" destId="{CB1786A0-4E6B-4B07-AD44-30787CCCE031}" srcOrd="1" destOrd="0" presId="urn:microsoft.com/office/officeart/2005/8/layout/orgChart1"/>
    <dgm:cxn modelId="{EE32DA02-E2D5-49A2-8538-3A12A2FD155C}" type="presParOf" srcId="{050B5CC3-9D6C-4831-AC94-EC7021C9FC6D}" destId="{6EAE59E0-5BDE-4075-9FDD-B0787FE6A610}" srcOrd="2" destOrd="0" presId="urn:microsoft.com/office/officeart/2005/8/layout/orgChart1"/>
    <dgm:cxn modelId="{F4E0F438-7571-4248-B7E9-DE5C6F0953FA}" type="presParOf" srcId="{F6917350-06DB-4F3C-BDDA-BB9E7FD45346}" destId="{45F48C43-4A60-4409-8C79-E71906CC6F9C}" srcOrd="4" destOrd="0" presId="urn:microsoft.com/office/officeart/2005/8/layout/orgChart1"/>
    <dgm:cxn modelId="{9E9BCE4F-BE28-4A55-A375-B59585A9DF8E}" type="presParOf" srcId="{F6917350-06DB-4F3C-BDDA-BB9E7FD45346}" destId="{1FD7458C-1942-4F53-B2FE-0C2039CD6B4B}" srcOrd="5" destOrd="0" presId="urn:microsoft.com/office/officeart/2005/8/layout/orgChart1"/>
    <dgm:cxn modelId="{AAD39107-8AA8-452A-8ACA-715EB3C65614}" type="presParOf" srcId="{1FD7458C-1942-4F53-B2FE-0C2039CD6B4B}" destId="{A709F0A9-7AB4-4398-9E1D-7950977B208F}" srcOrd="0" destOrd="0" presId="urn:microsoft.com/office/officeart/2005/8/layout/orgChart1"/>
    <dgm:cxn modelId="{B80562FF-5780-4E52-AEED-DD0CEEE6AAC3}" type="presParOf" srcId="{A709F0A9-7AB4-4398-9E1D-7950977B208F}" destId="{9301DBF4-4A87-4365-95E7-CE5E3F552AE0}" srcOrd="0" destOrd="0" presId="urn:microsoft.com/office/officeart/2005/8/layout/orgChart1"/>
    <dgm:cxn modelId="{40E508A0-4033-4294-B000-F25F85018C86}" type="presParOf" srcId="{A709F0A9-7AB4-4398-9E1D-7950977B208F}" destId="{2924D1A0-FF8D-4D01-8B35-9D34C3C00F04}" srcOrd="1" destOrd="0" presId="urn:microsoft.com/office/officeart/2005/8/layout/orgChart1"/>
    <dgm:cxn modelId="{0F0FEEC4-0445-4B37-B146-2D75D969ED29}" type="presParOf" srcId="{1FD7458C-1942-4F53-B2FE-0C2039CD6B4B}" destId="{CC87E66E-2599-44EB-8E39-77BBACA6835B}" srcOrd="1" destOrd="0" presId="urn:microsoft.com/office/officeart/2005/8/layout/orgChart1"/>
    <dgm:cxn modelId="{28AB2348-725B-40E3-AC48-7A4D2F70AF62}" type="presParOf" srcId="{1FD7458C-1942-4F53-B2FE-0C2039CD6B4B}" destId="{7EA24F63-3892-43D6-854F-64AAE56AAED4}" srcOrd="2" destOrd="0" presId="urn:microsoft.com/office/officeart/2005/8/layout/orgChart1"/>
    <dgm:cxn modelId="{37480679-DB73-4AD2-B840-0D87986268ED}" type="presParOf" srcId="{94D44D1F-0B62-4BD1-9F60-FC9D0022D0FC}" destId="{7FFEDF4C-0AC7-4FCD-B622-9A5681428D4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F69B57-0F89-45D6-BF49-0561B2FDFDAC}" type="doc">
      <dgm:prSet loTypeId="urn:microsoft.com/office/officeart/2005/8/layout/pList2" loCatId="list" qsTypeId="urn:microsoft.com/office/officeart/2005/8/quickstyle/simple2" qsCatId="simple" csTypeId="urn:microsoft.com/office/officeart/2005/8/colors/colorful1" csCatId="colorful" phldr="1"/>
      <dgm:spPr/>
      <dgm:t>
        <a:bodyPr/>
        <a:lstStyle/>
        <a:p>
          <a:endParaRPr lang="en-IN"/>
        </a:p>
      </dgm:t>
    </dgm:pt>
    <dgm:pt modelId="{C9DC9D53-D63D-45F5-8D94-F7995B2CAAAD}">
      <dgm:prSet phldrT="[Text]"/>
      <dgm:spPr/>
      <dgm:t>
        <a:bodyPr/>
        <a:lstStyle/>
        <a:p>
          <a:r>
            <a:rPr lang="en-IN" dirty="0"/>
            <a:t>This fund invest major portion of the money in equity and equity related instruments.</a:t>
          </a:r>
        </a:p>
      </dgm:t>
    </dgm:pt>
    <dgm:pt modelId="{2833DB04-CB4D-4E92-94C7-F015615D33ED}" type="parTrans" cxnId="{BD43CDA9-037C-40E1-8E43-D6B5624A383B}">
      <dgm:prSet/>
      <dgm:spPr/>
      <dgm:t>
        <a:bodyPr/>
        <a:lstStyle/>
        <a:p>
          <a:endParaRPr lang="en-IN"/>
        </a:p>
      </dgm:t>
    </dgm:pt>
    <dgm:pt modelId="{92034519-A55F-452A-A83C-24CA8B132757}" type="sibTrans" cxnId="{BD43CDA9-037C-40E1-8E43-D6B5624A383B}">
      <dgm:prSet/>
      <dgm:spPr/>
      <dgm:t>
        <a:bodyPr/>
        <a:lstStyle/>
        <a:p>
          <a:endParaRPr lang="en-IN"/>
        </a:p>
      </dgm:t>
    </dgm:pt>
    <dgm:pt modelId="{19955F99-53F0-4DD9-89D1-679BE4E5BF6C}">
      <dgm:prSet phldrT="[Text]"/>
      <dgm:spPr/>
      <dgm:t>
        <a:bodyPr/>
        <a:lstStyle/>
        <a:p>
          <a:r>
            <a:rPr lang="en-IN" dirty="0"/>
            <a:t>Invest money in government bonds, fixed deposits, etc.</a:t>
          </a:r>
        </a:p>
      </dgm:t>
    </dgm:pt>
    <dgm:pt modelId="{06A11718-4B18-4902-97BC-7C901843945D}" type="parTrans" cxnId="{77A8EE7C-A0A7-4585-B822-9C6EA5D76655}">
      <dgm:prSet/>
      <dgm:spPr/>
      <dgm:t>
        <a:bodyPr/>
        <a:lstStyle/>
        <a:p>
          <a:endParaRPr lang="en-IN"/>
        </a:p>
      </dgm:t>
    </dgm:pt>
    <dgm:pt modelId="{1CE36311-0C63-41A4-9BD5-1CB1042FC8EF}" type="sibTrans" cxnId="{77A8EE7C-A0A7-4585-B822-9C6EA5D76655}">
      <dgm:prSet/>
      <dgm:spPr/>
      <dgm:t>
        <a:bodyPr/>
        <a:lstStyle/>
        <a:p>
          <a:endParaRPr lang="en-IN"/>
        </a:p>
      </dgm:t>
    </dgm:pt>
    <dgm:pt modelId="{9AC1B41B-2656-412B-A180-1D18A9EF0B2A}">
      <dgm:prSet phldrT="[Text]"/>
      <dgm:spPr/>
      <dgm:t>
        <a:bodyPr/>
        <a:lstStyle/>
        <a:p>
          <a:r>
            <a:rPr lang="en-IN" dirty="0"/>
            <a:t>This funds invest in s mix of equity and debt instruments.</a:t>
          </a:r>
        </a:p>
      </dgm:t>
    </dgm:pt>
    <dgm:pt modelId="{13ACF2D4-A451-405D-B7FC-489CF1F7241D}" type="parTrans" cxnId="{28D7B6C7-984B-400F-87B3-3B5CD60486B7}">
      <dgm:prSet/>
      <dgm:spPr/>
      <dgm:t>
        <a:bodyPr/>
        <a:lstStyle/>
        <a:p>
          <a:endParaRPr lang="en-IN"/>
        </a:p>
      </dgm:t>
    </dgm:pt>
    <dgm:pt modelId="{12F31B6B-AD82-437D-8D1A-706F733F1189}" type="sibTrans" cxnId="{28D7B6C7-984B-400F-87B3-3B5CD60486B7}">
      <dgm:prSet/>
      <dgm:spPr/>
      <dgm:t>
        <a:bodyPr/>
        <a:lstStyle/>
        <a:p>
          <a:endParaRPr lang="en-IN"/>
        </a:p>
      </dgm:t>
    </dgm:pt>
    <dgm:pt modelId="{DAD0D022-0FB0-4810-A42B-7E9C35EEB7D4}">
      <dgm:prSet/>
      <dgm:spPr/>
      <dgm:t>
        <a:bodyPr/>
        <a:lstStyle/>
        <a:p>
          <a:r>
            <a:rPr lang="en-IN" dirty="0"/>
            <a:t>Invest money in instruments such as treasury bills, certificate of deposit, commercial paper, etc.</a:t>
          </a:r>
        </a:p>
      </dgm:t>
    </dgm:pt>
    <dgm:pt modelId="{D44D4822-9640-4898-8662-7C3E993A4A1F}" type="parTrans" cxnId="{490B0C51-7C53-45F4-B4CD-746D90E97D9B}">
      <dgm:prSet/>
      <dgm:spPr/>
      <dgm:t>
        <a:bodyPr/>
        <a:lstStyle/>
        <a:p>
          <a:endParaRPr lang="en-IN"/>
        </a:p>
      </dgm:t>
    </dgm:pt>
    <dgm:pt modelId="{232E2178-F9AE-45CD-A319-4C7453EDCA1B}" type="sibTrans" cxnId="{490B0C51-7C53-45F4-B4CD-746D90E97D9B}">
      <dgm:prSet/>
      <dgm:spPr/>
      <dgm:t>
        <a:bodyPr/>
        <a:lstStyle/>
        <a:p>
          <a:endParaRPr lang="en-IN"/>
        </a:p>
      </dgm:t>
    </dgm:pt>
    <dgm:pt modelId="{FBF73C0E-86C7-4A0A-9F42-12A449F518FB}" type="pres">
      <dgm:prSet presAssocID="{6DF69B57-0F89-45D6-BF49-0561B2FDFDAC}" presName="Name0" presStyleCnt="0">
        <dgm:presLayoutVars>
          <dgm:dir/>
          <dgm:resizeHandles val="exact"/>
        </dgm:presLayoutVars>
      </dgm:prSet>
      <dgm:spPr/>
      <dgm:t>
        <a:bodyPr/>
        <a:lstStyle/>
        <a:p>
          <a:endParaRPr lang="en-US"/>
        </a:p>
      </dgm:t>
    </dgm:pt>
    <dgm:pt modelId="{99A2F63A-F328-4D2E-AAFC-E9AFCB28E6F7}" type="pres">
      <dgm:prSet presAssocID="{6DF69B57-0F89-45D6-BF49-0561B2FDFDAC}" presName="bkgdShp" presStyleLbl="alignAccFollowNode1" presStyleIdx="0" presStyleCnt="1"/>
      <dgm:spPr/>
    </dgm:pt>
    <dgm:pt modelId="{793742C5-6E45-45B5-B6A6-D6E21253F50D}" type="pres">
      <dgm:prSet presAssocID="{6DF69B57-0F89-45D6-BF49-0561B2FDFDAC}" presName="linComp" presStyleCnt="0"/>
      <dgm:spPr/>
    </dgm:pt>
    <dgm:pt modelId="{22E58D6B-5C46-4B34-9F9F-4E6354201A13}" type="pres">
      <dgm:prSet presAssocID="{C9DC9D53-D63D-45F5-8D94-F7995B2CAAAD}" presName="compNode" presStyleCnt="0"/>
      <dgm:spPr/>
    </dgm:pt>
    <dgm:pt modelId="{D3B865D8-C3DD-4F89-A21B-90049251A262}" type="pres">
      <dgm:prSet presAssocID="{C9DC9D53-D63D-45F5-8D94-F7995B2CAAAD}" presName="node" presStyleLbl="node1" presStyleIdx="0" presStyleCnt="4">
        <dgm:presLayoutVars>
          <dgm:bulletEnabled val="1"/>
        </dgm:presLayoutVars>
      </dgm:prSet>
      <dgm:spPr/>
      <dgm:t>
        <a:bodyPr/>
        <a:lstStyle/>
        <a:p>
          <a:endParaRPr lang="en-US"/>
        </a:p>
      </dgm:t>
    </dgm:pt>
    <dgm:pt modelId="{D418004D-9C8E-4FC1-B874-44B8E31BA157}" type="pres">
      <dgm:prSet presAssocID="{C9DC9D53-D63D-45F5-8D94-F7995B2CAAAD}" presName="invisiNode" presStyleLbl="node1" presStyleIdx="0" presStyleCnt="4"/>
      <dgm:spPr/>
    </dgm:pt>
    <dgm:pt modelId="{B7F67A61-4BAC-4C6F-A8FC-61510DE5A109}" type="pres">
      <dgm:prSet presAssocID="{C9DC9D53-D63D-45F5-8D94-F7995B2CAAAD}" presName="imagNode" presStyleLbl="fgImgPlace1" presStyleIdx="0" presStyleCnt="4" custScaleX="94809" custScaleY="97197" custLinFactNeighborX="1900" custLinFactNeighborY="-6408"/>
      <dgm:spPr>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t="13590" b="-97590"/>
          </a:stretch>
        </a:blipFill>
      </dgm:spPr>
      <dgm:t>
        <a:bodyPr/>
        <a:lstStyle/>
        <a:p>
          <a:endParaRPr lang="en-US"/>
        </a:p>
      </dgm:t>
    </dgm:pt>
    <dgm:pt modelId="{ECDAB303-A3E2-409F-915C-C0E7DB3C5B49}" type="pres">
      <dgm:prSet presAssocID="{92034519-A55F-452A-A83C-24CA8B132757}" presName="sibTrans" presStyleLbl="sibTrans2D1" presStyleIdx="0" presStyleCnt="0"/>
      <dgm:spPr/>
      <dgm:t>
        <a:bodyPr/>
        <a:lstStyle/>
        <a:p>
          <a:endParaRPr lang="en-US"/>
        </a:p>
      </dgm:t>
    </dgm:pt>
    <dgm:pt modelId="{CD4226A6-6248-4364-A8D3-C951C33C5B2E}" type="pres">
      <dgm:prSet presAssocID="{19955F99-53F0-4DD9-89D1-679BE4E5BF6C}" presName="compNode" presStyleCnt="0"/>
      <dgm:spPr/>
    </dgm:pt>
    <dgm:pt modelId="{52016D91-9943-42B7-A5A4-F774E79AC235}" type="pres">
      <dgm:prSet presAssocID="{19955F99-53F0-4DD9-89D1-679BE4E5BF6C}" presName="node" presStyleLbl="node1" presStyleIdx="1" presStyleCnt="4">
        <dgm:presLayoutVars>
          <dgm:bulletEnabled val="1"/>
        </dgm:presLayoutVars>
      </dgm:prSet>
      <dgm:spPr/>
      <dgm:t>
        <a:bodyPr/>
        <a:lstStyle/>
        <a:p>
          <a:endParaRPr lang="en-US"/>
        </a:p>
      </dgm:t>
    </dgm:pt>
    <dgm:pt modelId="{2DF26927-D152-4B29-AB92-FF2AEF99A2DC}" type="pres">
      <dgm:prSet presAssocID="{19955F99-53F0-4DD9-89D1-679BE4E5BF6C}" presName="invisiNode" presStyleLbl="node1" presStyleIdx="1" presStyleCnt="4"/>
      <dgm:spPr/>
    </dgm:pt>
    <dgm:pt modelId="{ED9F2689-57D2-42BD-910F-C8BADE51A2DC}" type="pres">
      <dgm:prSet presAssocID="{19955F99-53F0-4DD9-89D1-679BE4E5BF6C}" presName="imagNode"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11000" b="-11000"/>
          </a:stretch>
        </a:blipFill>
      </dgm:spPr>
      <dgm:t>
        <a:bodyPr/>
        <a:lstStyle/>
        <a:p>
          <a:endParaRPr lang="en-US"/>
        </a:p>
      </dgm:t>
    </dgm:pt>
    <dgm:pt modelId="{C84F36EF-E284-40D4-91FD-925B50E46C54}" type="pres">
      <dgm:prSet presAssocID="{1CE36311-0C63-41A4-9BD5-1CB1042FC8EF}" presName="sibTrans" presStyleLbl="sibTrans2D1" presStyleIdx="0" presStyleCnt="0"/>
      <dgm:spPr/>
      <dgm:t>
        <a:bodyPr/>
        <a:lstStyle/>
        <a:p>
          <a:endParaRPr lang="en-US"/>
        </a:p>
      </dgm:t>
    </dgm:pt>
    <dgm:pt modelId="{00FCE5FC-CFDD-499B-8777-F7E2B4323ACE}" type="pres">
      <dgm:prSet presAssocID="{9AC1B41B-2656-412B-A180-1D18A9EF0B2A}" presName="compNode" presStyleCnt="0"/>
      <dgm:spPr/>
    </dgm:pt>
    <dgm:pt modelId="{968CE3A8-84AB-4C3E-826F-8AACBD73CCE6}" type="pres">
      <dgm:prSet presAssocID="{9AC1B41B-2656-412B-A180-1D18A9EF0B2A}" presName="node" presStyleLbl="node1" presStyleIdx="2" presStyleCnt="4">
        <dgm:presLayoutVars>
          <dgm:bulletEnabled val="1"/>
        </dgm:presLayoutVars>
      </dgm:prSet>
      <dgm:spPr/>
      <dgm:t>
        <a:bodyPr/>
        <a:lstStyle/>
        <a:p>
          <a:endParaRPr lang="en-US"/>
        </a:p>
      </dgm:t>
    </dgm:pt>
    <dgm:pt modelId="{4A47B34A-9F48-40DA-A5D3-2CCE5CD31DDB}" type="pres">
      <dgm:prSet presAssocID="{9AC1B41B-2656-412B-A180-1D18A9EF0B2A}" presName="invisiNode" presStyleLbl="node1" presStyleIdx="2" presStyleCnt="4"/>
      <dgm:spPr/>
    </dgm:pt>
    <dgm:pt modelId="{CE494A5F-3F37-492B-AABA-9EE788D06440}" type="pres">
      <dgm:prSet presAssocID="{9AC1B41B-2656-412B-A180-1D18A9EF0B2A}" presName="imagNode" presStyleLbl="fgImgPlac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2000" b="-2000"/>
          </a:stretch>
        </a:blipFill>
      </dgm:spPr>
      <dgm:t>
        <a:bodyPr/>
        <a:lstStyle/>
        <a:p>
          <a:endParaRPr lang="en-US"/>
        </a:p>
      </dgm:t>
    </dgm:pt>
    <dgm:pt modelId="{DDEA181D-979E-49D9-9343-4C267A5FDCA9}" type="pres">
      <dgm:prSet presAssocID="{12F31B6B-AD82-437D-8D1A-706F733F1189}" presName="sibTrans" presStyleLbl="sibTrans2D1" presStyleIdx="0" presStyleCnt="0"/>
      <dgm:spPr/>
      <dgm:t>
        <a:bodyPr/>
        <a:lstStyle/>
        <a:p>
          <a:endParaRPr lang="en-US"/>
        </a:p>
      </dgm:t>
    </dgm:pt>
    <dgm:pt modelId="{D7015792-349F-4EBF-A541-52822B1D055A}" type="pres">
      <dgm:prSet presAssocID="{DAD0D022-0FB0-4810-A42B-7E9C35EEB7D4}" presName="compNode" presStyleCnt="0"/>
      <dgm:spPr/>
    </dgm:pt>
    <dgm:pt modelId="{E3259D78-348E-4054-890A-9F65C07C9E05}" type="pres">
      <dgm:prSet presAssocID="{DAD0D022-0FB0-4810-A42B-7E9C35EEB7D4}" presName="node" presStyleLbl="node1" presStyleIdx="3" presStyleCnt="4">
        <dgm:presLayoutVars>
          <dgm:bulletEnabled val="1"/>
        </dgm:presLayoutVars>
      </dgm:prSet>
      <dgm:spPr/>
      <dgm:t>
        <a:bodyPr/>
        <a:lstStyle/>
        <a:p>
          <a:endParaRPr lang="en-US"/>
        </a:p>
      </dgm:t>
    </dgm:pt>
    <dgm:pt modelId="{D6EA05A8-F97D-461D-B12F-E7BF3D47B5ED}" type="pres">
      <dgm:prSet presAssocID="{DAD0D022-0FB0-4810-A42B-7E9C35EEB7D4}" presName="invisiNode" presStyleLbl="node1" presStyleIdx="3" presStyleCnt="4"/>
      <dgm:spPr/>
    </dgm:pt>
    <dgm:pt modelId="{7F661C19-583E-4119-B1EB-9CB3ED59AE05}" type="pres">
      <dgm:prSet presAssocID="{DAD0D022-0FB0-4810-A42B-7E9C35EEB7D4}" presName="imagNode"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42000" b="-42000"/>
          </a:stretch>
        </a:blipFill>
      </dgm:spPr>
    </dgm:pt>
  </dgm:ptLst>
  <dgm:cxnLst>
    <dgm:cxn modelId="{8B29E8FD-422E-4106-B487-7CC95DF1D94D}" type="presOf" srcId="{6DF69B57-0F89-45D6-BF49-0561B2FDFDAC}" destId="{FBF73C0E-86C7-4A0A-9F42-12A449F518FB}" srcOrd="0" destOrd="0" presId="urn:microsoft.com/office/officeart/2005/8/layout/pList2"/>
    <dgm:cxn modelId="{2E6FE602-7E09-4CFC-9CAB-4D965A687CD7}" type="presOf" srcId="{1CE36311-0C63-41A4-9BD5-1CB1042FC8EF}" destId="{C84F36EF-E284-40D4-91FD-925B50E46C54}" srcOrd="0" destOrd="0" presId="urn:microsoft.com/office/officeart/2005/8/layout/pList2"/>
    <dgm:cxn modelId="{6E43FE34-179A-4B1A-9CAB-4047431D9C22}" type="presOf" srcId="{DAD0D022-0FB0-4810-A42B-7E9C35EEB7D4}" destId="{E3259D78-348E-4054-890A-9F65C07C9E05}" srcOrd="0" destOrd="0" presId="urn:microsoft.com/office/officeart/2005/8/layout/pList2"/>
    <dgm:cxn modelId="{81CD1A0E-EE63-40AA-A4BE-CF2B5975A155}" type="presOf" srcId="{C9DC9D53-D63D-45F5-8D94-F7995B2CAAAD}" destId="{D3B865D8-C3DD-4F89-A21B-90049251A262}" srcOrd="0" destOrd="0" presId="urn:microsoft.com/office/officeart/2005/8/layout/pList2"/>
    <dgm:cxn modelId="{77A8EE7C-A0A7-4585-B822-9C6EA5D76655}" srcId="{6DF69B57-0F89-45D6-BF49-0561B2FDFDAC}" destId="{19955F99-53F0-4DD9-89D1-679BE4E5BF6C}" srcOrd="1" destOrd="0" parTransId="{06A11718-4B18-4902-97BC-7C901843945D}" sibTransId="{1CE36311-0C63-41A4-9BD5-1CB1042FC8EF}"/>
    <dgm:cxn modelId="{EE8635C6-F42B-4BDC-B262-BA850CABA3CE}" type="presOf" srcId="{12F31B6B-AD82-437D-8D1A-706F733F1189}" destId="{DDEA181D-979E-49D9-9343-4C267A5FDCA9}" srcOrd="0" destOrd="0" presId="urn:microsoft.com/office/officeart/2005/8/layout/pList2"/>
    <dgm:cxn modelId="{BD43CDA9-037C-40E1-8E43-D6B5624A383B}" srcId="{6DF69B57-0F89-45D6-BF49-0561B2FDFDAC}" destId="{C9DC9D53-D63D-45F5-8D94-F7995B2CAAAD}" srcOrd="0" destOrd="0" parTransId="{2833DB04-CB4D-4E92-94C7-F015615D33ED}" sibTransId="{92034519-A55F-452A-A83C-24CA8B132757}"/>
    <dgm:cxn modelId="{67400B37-D17A-4605-BA33-6AC662526799}" type="presOf" srcId="{9AC1B41B-2656-412B-A180-1D18A9EF0B2A}" destId="{968CE3A8-84AB-4C3E-826F-8AACBD73CCE6}" srcOrd="0" destOrd="0" presId="urn:microsoft.com/office/officeart/2005/8/layout/pList2"/>
    <dgm:cxn modelId="{18BFDFF3-7BDB-4715-92CC-E21269C72675}" type="presOf" srcId="{92034519-A55F-452A-A83C-24CA8B132757}" destId="{ECDAB303-A3E2-409F-915C-C0E7DB3C5B49}" srcOrd="0" destOrd="0" presId="urn:microsoft.com/office/officeart/2005/8/layout/pList2"/>
    <dgm:cxn modelId="{28D7B6C7-984B-400F-87B3-3B5CD60486B7}" srcId="{6DF69B57-0F89-45D6-BF49-0561B2FDFDAC}" destId="{9AC1B41B-2656-412B-A180-1D18A9EF0B2A}" srcOrd="2" destOrd="0" parTransId="{13ACF2D4-A451-405D-B7FC-489CF1F7241D}" sibTransId="{12F31B6B-AD82-437D-8D1A-706F733F1189}"/>
    <dgm:cxn modelId="{490B0C51-7C53-45F4-B4CD-746D90E97D9B}" srcId="{6DF69B57-0F89-45D6-BF49-0561B2FDFDAC}" destId="{DAD0D022-0FB0-4810-A42B-7E9C35EEB7D4}" srcOrd="3" destOrd="0" parTransId="{D44D4822-9640-4898-8662-7C3E993A4A1F}" sibTransId="{232E2178-F9AE-45CD-A319-4C7453EDCA1B}"/>
    <dgm:cxn modelId="{2D9A06E2-CE92-44E7-9E01-DC90389D1BDF}" type="presOf" srcId="{19955F99-53F0-4DD9-89D1-679BE4E5BF6C}" destId="{52016D91-9943-42B7-A5A4-F774E79AC235}" srcOrd="0" destOrd="0" presId="urn:microsoft.com/office/officeart/2005/8/layout/pList2"/>
    <dgm:cxn modelId="{897A61FE-A183-4A68-A50D-973CCD0EA843}" type="presParOf" srcId="{FBF73C0E-86C7-4A0A-9F42-12A449F518FB}" destId="{99A2F63A-F328-4D2E-AAFC-E9AFCB28E6F7}" srcOrd="0" destOrd="0" presId="urn:microsoft.com/office/officeart/2005/8/layout/pList2"/>
    <dgm:cxn modelId="{111C3A35-79B8-4A41-AC2A-E4493F6EFF4E}" type="presParOf" srcId="{FBF73C0E-86C7-4A0A-9F42-12A449F518FB}" destId="{793742C5-6E45-45B5-B6A6-D6E21253F50D}" srcOrd="1" destOrd="0" presId="urn:microsoft.com/office/officeart/2005/8/layout/pList2"/>
    <dgm:cxn modelId="{3C39E791-0DF9-4350-A145-02903C31CF80}" type="presParOf" srcId="{793742C5-6E45-45B5-B6A6-D6E21253F50D}" destId="{22E58D6B-5C46-4B34-9F9F-4E6354201A13}" srcOrd="0" destOrd="0" presId="urn:microsoft.com/office/officeart/2005/8/layout/pList2"/>
    <dgm:cxn modelId="{C7A66952-B172-43BD-A6D6-3E5EB3BDAAE8}" type="presParOf" srcId="{22E58D6B-5C46-4B34-9F9F-4E6354201A13}" destId="{D3B865D8-C3DD-4F89-A21B-90049251A262}" srcOrd="0" destOrd="0" presId="urn:microsoft.com/office/officeart/2005/8/layout/pList2"/>
    <dgm:cxn modelId="{FE4B5FD5-E467-48C7-BDBE-FF0407457CA4}" type="presParOf" srcId="{22E58D6B-5C46-4B34-9F9F-4E6354201A13}" destId="{D418004D-9C8E-4FC1-B874-44B8E31BA157}" srcOrd="1" destOrd="0" presId="urn:microsoft.com/office/officeart/2005/8/layout/pList2"/>
    <dgm:cxn modelId="{3FD85D3B-F64E-4DF0-A135-076B89CB7641}" type="presParOf" srcId="{22E58D6B-5C46-4B34-9F9F-4E6354201A13}" destId="{B7F67A61-4BAC-4C6F-A8FC-61510DE5A109}" srcOrd="2" destOrd="0" presId="urn:microsoft.com/office/officeart/2005/8/layout/pList2"/>
    <dgm:cxn modelId="{A363E04B-0DE8-4422-BC2C-008A7BD6D963}" type="presParOf" srcId="{793742C5-6E45-45B5-B6A6-D6E21253F50D}" destId="{ECDAB303-A3E2-409F-915C-C0E7DB3C5B49}" srcOrd="1" destOrd="0" presId="urn:microsoft.com/office/officeart/2005/8/layout/pList2"/>
    <dgm:cxn modelId="{06248FBA-6EA5-44CB-9670-4E52C79D196F}" type="presParOf" srcId="{793742C5-6E45-45B5-B6A6-D6E21253F50D}" destId="{CD4226A6-6248-4364-A8D3-C951C33C5B2E}" srcOrd="2" destOrd="0" presId="urn:microsoft.com/office/officeart/2005/8/layout/pList2"/>
    <dgm:cxn modelId="{A8BAAAC4-DE52-47BF-A993-761E6C2DA9A1}" type="presParOf" srcId="{CD4226A6-6248-4364-A8D3-C951C33C5B2E}" destId="{52016D91-9943-42B7-A5A4-F774E79AC235}" srcOrd="0" destOrd="0" presId="urn:microsoft.com/office/officeart/2005/8/layout/pList2"/>
    <dgm:cxn modelId="{A6E6B055-FE8B-441E-A9D9-366D18A9B022}" type="presParOf" srcId="{CD4226A6-6248-4364-A8D3-C951C33C5B2E}" destId="{2DF26927-D152-4B29-AB92-FF2AEF99A2DC}" srcOrd="1" destOrd="0" presId="urn:microsoft.com/office/officeart/2005/8/layout/pList2"/>
    <dgm:cxn modelId="{0B196F6B-1956-41D0-A616-520B31FCA5AF}" type="presParOf" srcId="{CD4226A6-6248-4364-A8D3-C951C33C5B2E}" destId="{ED9F2689-57D2-42BD-910F-C8BADE51A2DC}" srcOrd="2" destOrd="0" presId="urn:microsoft.com/office/officeart/2005/8/layout/pList2"/>
    <dgm:cxn modelId="{D4588302-5180-4F12-B3D1-5504FDC28792}" type="presParOf" srcId="{793742C5-6E45-45B5-B6A6-D6E21253F50D}" destId="{C84F36EF-E284-40D4-91FD-925B50E46C54}" srcOrd="3" destOrd="0" presId="urn:microsoft.com/office/officeart/2005/8/layout/pList2"/>
    <dgm:cxn modelId="{F0FB885F-DAB2-486F-A641-9D9242C5DF75}" type="presParOf" srcId="{793742C5-6E45-45B5-B6A6-D6E21253F50D}" destId="{00FCE5FC-CFDD-499B-8777-F7E2B4323ACE}" srcOrd="4" destOrd="0" presId="urn:microsoft.com/office/officeart/2005/8/layout/pList2"/>
    <dgm:cxn modelId="{6939BCFA-B844-4601-844A-6328B58CD0DF}" type="presParOf" srcId="{00FCE5FC-CFDD-499B-8777-F7E2B4323ACE}" destId="{968CE3A8-84AB-4C3E-826F-8AACBD73CCE6}" srcOrd="0" destOrd="0" presId="urn:microsoft.com/office/officeart/2005/8/layout/pList2"/>
    <dgm:cxn modelId="{ADBDDED2-79C9-49FA-A1AB-6E8C72B88406}" type="presParOf" srcId="{00FCE5FC-CFDD-499B-8777-F7E2B4323ACE}" destId="{4A47B34A-9F48-40DA-A5D3-2CCE5CD31DDB}" srcOrd="1" destOrd="0" presId="urn:microsoft.com/office/officeart/2005/8/layout/pList2"/>
    <dgm:cxn modelId="{86B8C1A0-4127-477E-A8DC-EE851F5473F5}" type="presParOf" srcId="{00FCE5FC-CFDD-499B-8777-F7E2B4323ACE}" destId="{CE494A5F-3F37-492B-AABA-9EE788D06440}" srcOrd="2" destOrd="0" presId="urn:microsoft.com/office/officeart/2005/8/layout/pList2"/>
    <dgm:cxn modelId="{3F6C86A1-7462-4B03-86DC-187DED522F2D}" type="presParOf" srcId="{793742C5-6E45-45B5-B6A6-D6E21253F50D}" destId="{DDEA181D-979E-49D9-9343-4C267A5FDCA9}" srcOrd="5" destOrd="0" presId="urn:microsoft.com/office/officeart/2005/8/layout/pList2"/>
    <dgm:cxn modelId="{68537ADC-6C75-4B46-B8C0-E7FCFA512E49}" type="presParOf" srcId="{793742C5-6E45-45B5-B6A6-D6E21253F50D}" destId="{D7015792-349F-4EBF-A541-52822B1D055A}" srcOrd="6" destOrd="0" presId="urn:microsoft.com/office/officeart/2005/8/layout/pList2"/>
    <dgm:cxn modelId="{EF3C3A96-DD67-4A4A-91BC-652331F957E6}" type="presParOf" srcId="{D7015792-349F-4EBF-A541-52822B1D055A}" destId="{E3259D78-348E-4054-890A-9F65C07C9E05}" srcOrd="0" destOrd="0" presId="urn:microsoft.com/office/officeart/2005/8/layout/pList2"/>
    <dgm:cxn modelId="{DD6106DE-0DA6-452F-B1DD-27BE42FAA53E}" type="presParOf" srcId="{D7015792-349F-4EBF-A541-52822B1D055A}" destId="{D6EA05A8-F97D-461D-B12F-E7BF3D47B5ED}" srcOrd="1" destOrd="0" presId="urn:microsoft.com/office/officeart/2005/8/layout/pList2"/>
    <dgm:cxn modelId="{0B3CC5D9-D232-4BD1-924E-9C47949FCE26}" type="presParOf" srcId="{D7015792-349F-4EBF-A541-52822B1D055A}" destId="{7F661C19-583E-4119-B1EB-9CB3ED59AE05}"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7E23AE-7647-491B-8AFB-413B212713F9}" type="doc">
      <dgm:prSet loTypeId="urn:microsoft.com/office/officeart/2005/8/layout/hProcess9" loCatId="process" qsTypeId="urn:microsoft.com/office/officeart/2005/8/quickstyle/simple2" qsCatId="simple" csTypeId="urn:microsoft.com/office/officeart/2005/8/colors/accent1_1" csCatId="accent1" phldr="1"/>
      <dgm:spPr/>
      <dgm:t>
        <a:bodyPr/>
        <a:lstStyle/>
        <a:p>
          <a:endParaRPr lang="en-IN"/>
        </a:p>
      </dgm:t>
    </dgm:pt>
    <dgm:pt modelId="{8047C1B4-C537-4FDD-9D68-C82861053DE1}">
      <dgm:prSet/>
      <dgm:spPr/>
      <dgm:t>
        <a:bodyPr/>
        <a:lstStyle/>
        <a:p>
          <a:r>
            <a:rPr lang="en-US" b="0" i="0"/>
            <a:t>Guaranteed minimum bonus interest rate of 1 % p.a </a:t>
          </a:r>
          <a:endParaRPr lang="en-IN"/>
        </a:p>
      </dgm:t>
    </dgm:pt>
    <dgm:pt modelId="{E876A657-AF68-4C18-944E-4C1B42D956F1}" type="parTrans" cxnId="{E8F84A58-2310-410F-A8FA-C01A8734BE43}">
      <dgm:prSet/>
      <dgm:spPr/>
      <dgm:t>
        <a:bodyPr/>
        <a:lstStyle/>
        <a:p>
          <a:endParaRPr lang="en-IN"/>
        </a:p>
      </dgm:t>
    </dgm:pt>
    <dgm:pt modelId="{8A279054-7C32-46F8-ACA8-99A1F2F3F1E7}" type="sibTrans" cxnId="{E8F84A58-2310-410F-A8FA-C01A8734BE43}">
      <dgm:prSet/>
      <dgm:spPr/>
      <dgm:t>
        <a:bodyPr/>
        <a:lstStyle/>
        <a:p>
          <a:endParaRPr lang="en-IN"/>
        </a:p>
      </dgm:t>
    </dgm:pt>
    <dgm:pt modelId="{A2A2D89C-6F22-4992-904C-3C82D5986EF7}">
      <dgm:prSet/>
      <dgm:spPr/>
      <dgm:t>
        <a:bodyPr/>
        <a:lstStyle/>
        <a:p>
          <a:r>
            <a:rPr lang="en-US" b="0" i="0"/>
            <a:t>An Interim bonus interest rate declared at the beginning of each financial year.</a:t>
          </a:r>
          <a:endParaRPr lang="en-IN"/>
        </a:p>
      </dgm:t>
    </dgm:pt>
    <dgm:pt modelId="{C69302F5-8B52-4BFD-9B78-AA2518A16B01}" type="parTrans" cxnId="{E7C8F127-2097-449B-A769-E3FC8307561E}">
      <dgm:prSet/>
      <dgm:spPr/>
      <dgm:t>
        <a:bodyPr/>
        <a:lstStyle/>
        <a:p>
          <a:endParaRPr lang="en-IN"/>
        </a:p>
      </dgm:t>
    </dgm:pt>
    <dgm:pt modelId="{FD1D6910-C5C1-46C9-B612-9BED82DDC1CB}" type="sibTrans" cxnId="{E7C8F127-2097-449B-A769-E3FC8307561E}">
      <dgm:prSet/>
      <dgm:spPr/>
      <dgm:t>
        <a:bodyPr/>
        <a:lstStyle/>
        <a:p>
          <a:endParaRPr lang="en-IN"/>
        </a:p>
      </dgm:t>
    </dgm:pt>
    <dgm:pt modelId="{D745C77A-573E-4E12-BE54-D51E666A94E0}">
      <dgm:prSet/>
      <dgm:spPr/>
      <dgm:t>
        <a:bodyPr/>
        <a:lstStyle/>
        <a:p>
          <a:r>
            <a:rPr lang="en-US" b="0" i="0" dirty="0"/>
            <a:t>Regular bonus interest rate at the end of every financial year.</a:t>
          </a:r>
          <a:endParaRPr lang="en-IN" dirty="0"/>
        </a:p>
      </dgm:t>
    </dgm:pt>
    <dgm:pt modelId="{EDB41F6B-21E1-4E23-A298-3108B04A3CBA}" type="parTrans" cxnId="{8E25419F-C537-4763-A725-B9BF81B83284}">
      <dgm:prSet/>
      <dgm:spPr/>
      <dgm:t>
        <a:bodyPr/>
        <a:lstStyle/>
        <a:p>
          <a:endParaRPr lang="en-IN"/>
        </a:p>
      </dgm:t>
    </dgm:pt>
    <dgm:pt modelId="{98BEE22B-ACFA-4003-BEE9-076EC3CE23A2}" type="sibTrans" cxnId="{8E25419F-C537-4763-A725-B9BF81B83284}">
      <dgm:prSet/>
      <dgm:spPr/>
      <dgm:t>
        <a:bodyPr/>
        <a:lstStyle/>
        <a:p>
          <a:endParaRPr lang="en-IN"/>
        </a:p>
      </dgm:t>
    </dgm:pt>
    <dgm:pt modelId="{B2AADFA3-8956-4810-AED1-A352F5A50A2A}">
      <dgm:prSet/>
      <dgm:spPr/>
      <dgm:t>
        <a:bodyPr/>
        <a:lstStyle/>
        <a:p>
          <a:r>
            <a:rPr lang="en-US" b="0" i="0"/>
            <a:t>Terminal bonus interest rate credited to policy account at the time of exit on account of maturity, death or surrender.</a:t>
          </a:r>
          <a:endParaRPr lang="en-IN"/>
        </a:p>
      </dgm:t>
    </dgm:pt>
    <dgm:pt modelId="{2BB5E031-E166-4B1C-8E08-9604501D0645}" type="parTrans" cxnId="{4AB297FE-7D9D-444F-9CFF-A8DD04AB3CE8}">
      <dgm:prSet/>
      <dgm:spPr/>
      <dgm:t>
        <a:bodyPr/>
        <a:lstStyle/>
        <a:p>
          <a:endParaRPr lang="en-IN"/>
        </a:p>
      </dgm:t>
    </dgm:pt>
    <dgm:pt modelId="{0F28698A-0455-4BDE-8470-D9F5021DD6A7}" type="sibTrans" cxnId="{4AB297FE-7D9D-444F-9CFF-A8DD04AB3CE8}">
      <dgm:prSet/>
      <dgm:spPr/>
      <dgm:t>
        <a:bodyPr/>
        <a:lstStyle/>
        <a:p>
          <a:endParaRPr lang="en-IN"/>
        </a:p>
      </dgm:t>
    </dgm:pt>
    <dgm:pt modelId="{63404B78-2C27-47D8-A5B1-5D737F327E2E}">
      <dgm:prSet/>
      <dgm:spPr/>
      <dgm:t>
        <a:bodyPr/>
        <a:lstStyle/>
        <a:p>
          <a:r>
            <a:rPr lang="en-US" b="0" i="0"/>
            <a:t>Two protection option available- Gold And Platinum</a:t>
          </a:r>
          <a:endParaRPr lang="en-IN"/>
        </a:p>
      </dgm:t>
    </dgm:pt>
    <dgm:pt modelId="{481B2F36-5616-456F-9716-FB8F6A5896FC}" type="parTrans" cxnId="{36EFF647-BA51-42D7-A843-2D9993200342}">
      <dgm:prSet/>
      <dgm:spPr/>
      <dgm:t>
        <a:bodyPr/>
        <a:lstStyle/>
        <a:p>
          <a:endParaRPr lang="en-IN"/>
        </a:p>
      </dgm:t>
    </dgm:pt>
    <dgm:pt modelId="{2625E320-B292-4E4A-9AC7-A4F68F0873A4}" type="sibTrans" cxnId="{36EFF647-BA51-42D7-A843-2D9993200342}">
      <dgm:prSet/>
      <dgm:spPr/>
      <dgm:t>
        <a:bodyPr/>
        <a:lstStyle/>
        <a:p>
          <a:endParaRPr lang="en-IN"/>
        </a:p>
      </dgm:t>
    </dgm:pt>
    <dgm:pt modelId="{CE7D3B95-AF31-4902-BC4E-49A74C6C4388}">
      <dgm:prSet/>
      <dgm:spPr/>
      <dgm:t>
        <a:bodyPr/>
        <a:lstStyle/>
        <a:p>
          <a:r>
            <a:rPr lang="en-US" b="0" i="0"/>
            <a:t>Flexibility to increase your chosen policy term.</a:t>
          </a:r>
          <a:endParaRPr lang="en-IN"/>
        </a:p>
      </dgm:t>
    </dgm:pt>
    <dgm:pt modelId="{5A06309F-6170-4DF5-9EAA-F799BC827479}" type="parTrans" cxnId="{A0E33905-E9DE-4AEA-927E-99656BCD448F}">
      <dgm:prSet/>
      <dgm:spPr/>
      <dgm:t>
        <a:bodyPr/>
        <a:lstStyle/>
        <a:p>
          <a:endParaRPr lang="en-IN"/>
        </a:p>
      </dgm:t>
    </dgm:pt>
    <dgm:pt modelId="{CC615E00-DCF6-458C-AA02-136F5F842E50}" type="sibTrans" cxnId="{A0E33905-E9DE-4AEA-927E-99656BCD448F}">
      <dgm:prSet/>
      <dgm:spPr/>
      <dgm:t>
        <a:bodyPr/>
        <a:lstStyle/>
        <a:p>
          <a:endParaRPr lang="en-IN"/>
        </a:p>
      </dgm:t>
    </dgm:pt>
    <dgm:pt modelId="{03145F31-1446-454C-BFF5-7587965AE25D}" type="pres">
      <dgm:prSet presAssocID="{DE7E23AE-7647-491B-8AFB-413B212713F9}" presName="CompostProcess" presStyleCnt="0">
        <dgm:presLayoutVars>
          <dgm:dir/>
          <dgm:resizeHandles val="exact"/>
        </dgm:presLayoutVars>
      </dgm:prSet>
      <dgm:spPr/>
      <dgm:t>
        <a:bodyPr/>
        <a:lstStyle/>
        <a:p>
          <a:endParaRPr lang="en-US"/>
        </a:p>
      </dgm:t>
    </dgm:pt>
    <dgm:pt modelId="{6558709F-1733-4A3E-8CC9-8CFE4E6F2D45}" type="pres">
      <dgm:prSet presAssocID="{DE7E23AE-7647-491B-8AFB-413B212713F9}" presName="arrow" presStyleLbl="bgShp" presStyleIdx="0" presStyleCnt="1" custScaleX="117647"/>
      <dgm:spPr>
        <a:solidFill>
          <a:schemeClr val="tx1">
            <a:lumMod val="25000"/>
            <a:lumOff val="75000"/>
          </a:schemeClr>
        </a:solidFill>
        <a:ln>
          <a:solidFill>
            <a:schemeClr val="tx1">
              <a:lumMod val="90000"/>
              <a:lumOff val="10000"/>
            </a:schemeClr>
          </a:solidFill>
        </a:ln>
        <a:effectLst>
          <a:outerShdw blurRad="50800" dist="38100" dir="16200000" rotWithShape="0">
            <a:prstClr val="black">
              <a:alpha val="40000"/>
            </a:prstClr>
          </a:outerShdw>
        </a:effectLst>
      </dgm:spPr>
    </dgm:pt>
    <dgm:pt modelId="{52DE0DDF-8CF2-4C79-BE99-C3DABCB026B7}" type="pres">
      <dgm:prSet presAssocID="{DE7E23AE-7647-491B-8AFB-413B212713F9}" presName="linearProcess" presStyleCnt="0"/>
      <dgm:spPr/>
    </dgm:pt>
    <dgm:pt modelId="{04200190-E069-4087-904F-3A4040CE47C7}" type="pres">
      <dgm:prSet presAssocID="{8047C1B4-C537-4FDD-9D68-C82861053DE1}" presName="textNode" presStyleLbl="node1" presStyleIdx="0" presStyleCnt="6">
        <dgm:presLayoutVars>
          <dgm:bulletEnabled val="1"/>
        </dgm:presLayoutVars>
      </dgm:prSet>
      <dgm:spPr/>
      <dgm:t>
        <a:bodyPr/>
        <a:lstStyle/>
        <a:p>
          <a:endParaRPr lang="en-US"/>
        </a:p>
      </dgm:t>
    </dgm:pt>
    <dgm:pt modelId="{E46B1EDA-651E-4808-B5D8-740F46785EAF}" type="pres">
      <dgm:prSet presAssocID="{8A279054-7C32-46F8-ACA8-99A1F2F3F1E7}" presName="sibTrans" presStyleCnt="0"/>
      <dgm:spPr/>
    </dgm:pt>
    <dgm:pt modelId="{4A57360A-8D11-410D-AFEB-DA80D1ADA0EA}" type="pres">
      <dgm:prSet presAssocID="{A2A2D89C-6F22-4992-904C-3C82D5986EF7}" presName="textNode" presStyleLbl="node1" presStyleIdx="1" presStyleCnt="6">
        <dgm:presLayoutVars>
          <dgm:bulletEnabled val="1"/>
        </dgm:presLayoutVars>
      </dgm:prSet>
      <dgm:spPr/>
      <dgm:t>
        <a:bodyPr/>
        <a:lstStyle/>
        <a:p>
          <a:endParaRPr lang="en-US"/>
        </a:p>
      </dgm:t>
    </dgm:pt>
    <dgm:pt modelId="{AC205140-DF84-458E-8B17-38519827CE9A}" type="pres">
      <dgm:prSet presAssocID="{FD1D6910-C5C1-46C9-B612-9BED82DDC1CB}" presName="sibTrans" presStyleCnt="0"/>
      <dgm:spPr/>
    </dgm:pt>
    <dgm:pt modelId="{30FFBEED-A5F0-43C1-B569-F0B01915CC65}" type="pres">
      <dgm:prSet presAssocID="{D745C77A-573E-4E12-BE54-D51E666A94E0}" presName="textNode" presStyleLbl="node1" presStyleIdx="2" presStyleCnt="6">
        <dgm:presLayoutVars>
          <dgm:bulletEnabled val="1"/>
        </dgm:presLayoutVars>
      </dgm:prSet>
      <dgm:spPr/>
      <dgm:t>
        <a:bodyPr/>
        <a:lstStyle/>
        <a:p>
          <a:endParaRPr lang="en-US"/>
        </a:p>
      </dgm:t>
    </dgm:pt>
    <dgm:pt modelId="{83C30D81-5219-4A93-91BA-B5EF87BF4D43}" type="pres">
      <dgm:prSet presAssocID="{98BEE22B-ACFA-4003-BEE9-076EC3CE23A2}" presName="sibTrans" presStyleCnt="0"/>
      <dgm:spPr/>
    </dgm:pt>
    <dgm:pt modelId="{E880ACBC-362E-48FF-87A2-3B3F4156E9D7}" type="pres">
      <dgm:prSet presAssocID="{B2AADFA3-8956-4810-AED1-A352F5A50A2A}" presName="textNode" presStyleLbl="node1" presStyleIdx="3" presStyleCnt="6">
        <dgm:presLayoutVars>
          <dgm:bulletEnabled val="1"/>
        </dgm:presLayoutVars>
      </dgm:prSet>
      <dgm:spPr/>
      <dgm:t>
        <a:bodyPr/>
        <a:lstStyle/>
        <a:p>
          <a:endParaRPr lang="en-US"/>
        </a:p>
      </dgm:t>
    </dgm:pt>
    <dgm:pt modelId="{02B89664-94B5-41C9-95F3-ACAC68ACBEC9}" type="pres">
      <dgm:prSet presAssocID="{0F28698A-0455-4BDE-8470-D9F5021DD6A7}" presName="sibTrans" presStyleCnt="0"/>
      <dgm:spPr/>
    </dgm:pt>
    <dgm:pt modelId="{B9A19BD5-C9BA-46BC-B997-3C7D6A1049A2}" type="pres">
      <dgm:prSet presAssocID="{63404B78-2C27-47D8-A5B1-5D737F327E2E}" presName="textNode" presStyleLbl="node1" presStyleIdx="4" presStyleCnt="6">
        <dgm:presLayoutVars>
          <dgm:bulletEnabled val="1"/>
        </dgm:presLayoutVars>
      </dgm:prSet>
      <dgm:spPr/>
      <dgm:t>
        <a:bodyPr/>
        <a:lstStyle/>
        <a:p>
          <a:endParaRPr lang="en-US"/>
        </a:p>
      </dgm:t>
    </dgm:pt>
    <dgm:pt modelId="{8298D265-B0E6-4504-8764-92899218ABA6}" type="pres">
      <dgm:prSet presAssocID="{2625E320-B292-4E4A-9AC7-A4F68F0873A4}" presName="sibTrans" presStyleCnt="0"/>
      <dgm:spPr/>
    </dgm:pt>
    <dgm:pt modelId="{42DE5997-10FF-4B62-9C04-7C2275820556}" type="pres">
      <dgm:prSet presAssocID="{CE7D3B95-AF31-4902-BC4E-49A74C6C4388}" presName="textNode" presStyleLbl="node1" presStyleIdx="5" presStyleCnt="6">
        <dgm:presLayoutVars>
          <dgm:bulletEnabled val="1"/>
        </dgm:presLayoutVars>
      </dgm:prSet>
      <dgm:spPr/>
      <dgm:t>
        <a:bodyPr/>
        <a:lstStyle/>
        <a:p>
          <a:endParaRPr lang="en-US"/>
        </a:p>
      </dgm:t>
    </dgm:pt>
  </dgm:ptLst>
  <dgm:cxnLst>
    <dgm:cxn modelId="{E956B9AC-510D-4AF9-995E-E6C64C458FB9}" type="presOf" srcId="{A2A2D89C-6F22-4992-904C-3C82D5986EF7}" destId="{4A57360A-8D11-410D-AFEB-DA80D1ADA0EA}" srcOrd="0" destOrd="0" presId="urn:microsoft.com/office/officeart/2005/8/layout/hProcess9"/>
    <dgm:cxn modelId="{E7C8F127-2097-449B-A769-E3FC8307561E}" srcId="{DE7E23AE-7647-491B-8AFB-413B212713F9}" destId="{A2A2D89C-6F22-4992-904C-3C82D5986EF7}" srcOrd="1" destOrd="0" parTransId="{C69302F5-8B52-4BFD-9B78-AA2518A16B01}" sibTransId="{FD1D6910-C5C1-46C9-B612-9BED82DDC1CB}"/>
    <dgm:cxn modelId="{2C7A0819-EB1C-4A34-A98E-BFAA1DE48D83}" type="presOf" srcId="{8047C1B4-C537-4FDD-9D68-C82861053DE1}" destId="{04200190-E069-4087-904F-3A4040CE47C7}" srcOrd="0" destOrd="0" presId="urn:microsoft.com/office/officeart/2005/8/layout/hProcess9"/>
    <dgm:cxn modelId="{BFD0F7D9-00A9-4120-8F4F-2CEDEF5B3010}" type="presOf" srcId="{B2AADFA3-8956-4810-AED1-A352F5A50A2A}" destId="{E880ACBC-362E-48FF-87A2-3B3F4156E9D7}" srcOrd="0" destOrd="0" presId="urn:microsoft.com/office/officeart/2005/8/layout/hProcess9"/>
    <dgm:cxn modelId="{36EFF647-BA51-42D7-A843-2D9993200342}" srcId="{DE7E23AE-7647-491B-8AFB-413B212713F9}" destId="{63404B78-2C27-47D8-A5B1-5D737F327E2E}" srcOrd="4" destOrd="0" parTransId="{481B2F36-5616-456F-9716-FB8F6A5896FC}" sibTransId="{2625E320-B292-4E4A-9AC7-A4F68F0873A4}"/>
    <dgm:cxn modelId="{BA4F9923-E227-4202-B215-E17DAC3CDD38}" type="presOf" srcId="{DE7E23AE-7647-491B-8AFB-413B212713F9}" destId="{03145F31-1446-454C-BFF5-7587965AE25D}" srcOrd="0" destOrd="0" presId="urn:microsoft.com/office/officeart/2005/8/layout/hProcess9"/>
    <dgm:cxn modelId="{E8F84A58-2310-410F-A8FA-C01A8734BE43}" srcId="{DE7E23AE-7647-491B-8AFB-413B212713F9}" destId="{8047C1B4-C537-4FDD-9D68-C82861053DE1}" srcOrd="0" destOrd="0" parTransId="{E876A657-AF68-4C18-944E-4C1B42D956F1}" sibTransId="{8A279054-7C32-46F8-ACA8-99A1F2F3F1E7}"/>
    <dgm:cxn modelId="{7388F826-6765-46A1-BD72-8D9ED00685D1}" type="presOf" srcId="{CE7D3B95-AF31-4902-BC4E-49A74C6C4388}" destId="{42DE5997-10FF-4B62-9C04-7C2275820556}" srcOrd="0" destOrd="0" presId="urn:microsoft.com/office/officeart/2005/8/layout/hProcess9"/>
    <dgm:cxn modelId="{4AB297FE-7D9D-444F-9CFF-A8DD04AB3CE8}" srcId="{DE7E23AE-7647-491B-8AFB-413B212713F9}" destId="{B2AADFA3-8956-4810-AED1-A352F5A50A2A}" srcOrd="3" destOrd="0" parTransId="{2BB5E031-E166-4B1C-8E08-9604501D0645}" sibTransId="{0F28698A-0455-4BDE-8470-D9F5021DD6A7}"/>
    <dgm:cxn modelId="{8E25419F-C537-4763-A725-B9BF81B83284}" srcId="{DE7E23AE-7647-491B-8AFB-413B212713F9}" destId="{D745C77A-573E-4E12-BE54-D51E666A94E0}" srcOrd="2" destOrd="0" parTransId="{EDB41F6B-21E1-4E23-A298-3108B04A3CBA}" sibTransId="{98BEE22B-ACFA-4003-BEE9-076EC3CE23A2}"/>
    <dgm:cxn modelId="{A0E33905-E9DE-4AEA-927E-99656BCD448F}" srcId="{DE7E23AE-7647-491B-8AFB-413B212713F9}" destId="{CE7D3B95-AF31-4902-BC4E-49A74C6C4388}" srcOrd="5" destOrd="0" parTransId="{5A06309F-6170-4DF5-9EAA-F799BC827479}" sibTransId="{CC615E00-DCF6-458C-AA02-136F5F842E50}"/>
    <dgm:cxn modelId="{D0C3F373-BEB1-4FB5-8585-7781F02B5825}" type="presOf" srcId="{63404B78-2C27-47D8-A5B1-5D737F327E2E}" destId="{B9A19BD5-C9BA-46BC-B997-3C7D6A1049A2}" srcOrd="0" destOrd="0" presId="urn:microsoft.com/office/officeart/2005/8/layout/hProcess9"/>
    <dgm:cxn modelId="{45644069-67A6-45A6-8CE2-5B8CEBA8C17C}" type="presOf" srcId="{D745C77A-573E-4E12-BE54-D51E666A94E0}" destId="{30FFBEED-A5F0-43C1-B569-F0B01915CC65}" srcOrd="0" destOrd="0" presId="urn:microsoft.com/office/officeart/2005/8/layout/hProcess9"/>
    <dgm:cxn modelId="{A763AA50-5CB5-40E3-A8C3-45F1AC883CA1}" type="presParOf" srcId="{03145F31-1446-454C-BFF5-7587965AE25D}" destId="{6558709F-1733-4A3E-8CC9-8CFE4E6F2D45}" srcOrd="0" destOrd="0" presId="urn:microsoft.com/office/officeart/2005/8/layout/hProcess9"/>
    <dgm:cxn modelId="{E8256A0D-750B-4C8E-AF63-7380D02E8E0C}" type="presParOf" srcId="{03145F31-1446-454C-BFF5-7587965AE25D}" destId="{52DE0DDF-8CF2-4C79-BE99-C3DABCB026B7}" srcOrd="1" destOrd="0" presId="urn:microsoft.com/office/officeart/2005/8/layout/hProcess9"/>
    <dgm:cxn modelId="{290B2F4C-73B7-46B8-8598-6F533E389D8E}" type="presParOf" srcId="{52DE0DDF-8CF2-4C79-BE99-C3DABCB026B7}" destId="{04200190-E069-4087-904F-3A4040CE47C7}" srcOrd="0" destOrd="0" presId="urn:microsoft.com/office/officeart/2005/8/layout/hProcess9"/>
    <dgm:cxn modelId="{8D9242D7-7741-41D8-B012-EA1955447A2E}" type="presParOf" srcId="{52DE0DDF-8CF2-4C79-BE99-C3DABCB026B7}" destId="{E46B1EDA-651E-4808-B5D8-740F46785EAF}" srcOrd="1" destOrd="0" presId="urn:microsoft.com/office/officeart/2005/8/layout/hProcess9"/>
    <dgm:cxn modelId="{F69EC19F-C288-42EA-9026-33F59E02F735}" type="presParOf" srcId="{52DE0DDF-8CF2-4C79-BE99-C3DABCB026B7}" destId="{4A57360A-8D11-410D-AFEB-DA80D1ADA0EA}" srcOrd="2" destOrd="0" presId="urn:microsoft.com/office/officeart/2005/8/layout/hProcess9"/>
    <dgm:cxn modelId="{1B57964C-B341-4DA1-89E6-6102DD4FB795}" type="presParOf" srcId="{52DE0DDF-8CF2-4C79-BE99-C3DABCB026B7}" destId="{AC205140-DF84-458E-8B17-38519827CE9A}" srcOrd="3" destOrd="0" presId="urn:microsoft.com/office/officeart/2005/8/layout/hProcess9"/>
    <dgm:cxn modelId="{C9E09831-ADF9-4A28-99AC-C6D6F9DC81A9}" type="presParOf" srcId="{52DE0DDF-8CF2-4C79-BE99-C3DABCB026B7}" destId="{30FFBEED-A5F0-43C1-B569-F0B01915CC65}" srcOrd="4" destOrd="0" presId="urn:microsoft.com/office/officeart/2005/8/layout/hProcess9"/>
    <dgm:cxn modelId="{496C7977-0EF8-4D2F-8C60-5E9972737FF1}" type="presParOf" srcId="{52DE0DDF-8CF2-4C79-BE99-C3DABCB026B7}" destId="{83C30D81-5219-4A93-91BA-B5EF87BF4D43}" srcOrd="5" destOrd="0" presId="urn:microsoft.com/office/officeart/2005/8/layout/hProcess9"/>
    <dgm:cxn modelId="{6055707C-1166-4F5F-B4EF-9491C480E09A}" type="presParOf" srcId="{52DE0DDF-8CF2-4C79-BE99-C3DABCB026B7}" destId="{E880ACBC-362E-48FF-87A2-3B3F4156E9D7}" srcOrd="6" destOrd="0" presId="urn:microsoft.com/office/officeart/2005/8/layout/hProcess9"/>
    <dgm:cxn modelId="{85157D10-2F26-467F-A9B7-594B92B3237F}" type="presParOf" srcId="{52DE0DDF-8CF2-4C79-BE99-C3DABCB026B7}" destId="{02B89664-94B5-41C9-95F3-ACAC68ACBEC9}" srcOrd="7" destOrd="0" presId="urn:microsoft.com/office/officeart/2005/8/layout/hProcess9"/>
    <dgm:cxn modelId="{343238FB-1A06-433C-A23B-4EB6BAAE3C6C}" type="presParOf" srcId="{52DE0DDF-8CF2-4C79-BE99-C3DABCB026B7}" destId="{B9A19BD5-C9BA-46BC-B997-3C7D6A1049A2}" srcOrd="8" destOrd="0" presId="urn:microsoft.com/office/officeart/2005/8/layout/hProcess9"/>
    <dgm:cxn modelId="{C3B49C85-0844-4084-8560-E725608AAA81}" type="presParOf" srcId="{52DE0DDF-8CF2-4C79-BE99-C3DABCB026B7}" destId="{8298D265-B0E6-4504-8764-92899218ABA6}" srcOrd="9" destOrd="0" presId="urn:microsoft.com/office/officeart/2005/8/layout/hProcess9"/>
    <dgm:cxn modelId="{8E863DCC-A8A5-465A-94FF-A01655D90DC8}" type="presParOf" srcId="{52DE0DDF-8CF2-4C79-BE99-C3DABCB026B7}" destId="{42DE5997-10FF-4B62-9C04-7C2275820556}" srcOrd="10" destOrd="0" presId="urn:microsoft.com/office/officeart/2005/8/layout/hProcess9"/>
  </dgm:cxnLst>
  <dgm:bg>
    <a:solidFill>
      <a:schemeClr val="bg1">
        <a:lumMod val="85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45A2AD7-DEAD-4BF4-8762-6DF652027A1D}" type="doc">
      <dgm:prSet loTypeId="urn:microsoft.com/office/officeart/2008/layout/VerticalCurvedList" loCatId="list" qsTypeId="urn:microsoft.com/office/officeart/2005/8/quickstyle/3d3" qsCatId="3D" csTypeId="urn:microsoft.com/office/officeart/2005/8/colors/accent3_2" csCatId="accent3"/>
      <dgm:spPr/>
      <dgm:t>
        <a:bodyPr/>
        <a:lstStyle/>
        <a:p>
          <a:endParaRPr lang="en-IN"/>
        </a:p>
      </dgm:t>
    </dgm:pt>
    <dgm:pt modelId="{9DCFCA5E-D87F-4F43-8D6C-058F2A6CE6AC}">
      <dgm:prSet/>
      <dgm:spPr/>
      <dgm:t>
        <a:bodyPr/>
        <a:lstStyle/>
        <a:p>
          <a:r>
            <a:rPr lang="en-IN" b="0" i="0"/>
            <a:t>For gold option, higher policy account value or sum assured.</a:t>
          </a:r>
          <a:endParaRPr lang="en-IN"/>
        </a:p>
      </dgm:t>
    </dgm:pt>
    <dgm:pt modelId="{BA49FC32-09EA-499D-B1C3-B258EA440856}" type="parTrans" cxnId="{6A4E1CFC-10A8-43E8-9E38-39989123C1D0}">
      <dgm:prSet/>
      <dgm:spPr/>
      <dgm:t>
        <a:bodyPr/>
        <a:lstStyle/>
        <a:p>
          <a:endParaRPr lang="en-IN"/>
        </a:p>
      </dgm:t>
    </dgm:pt>
    <dgm:pt modelId="{A36F928E-B607-41F7-BE9A-3C1E48549E52}" type="sibTrans" cxnId="{6A4E1CFC-10A8-43E8-9E38-39989123C1D0}">
      <dgm:prSet/>
      <dgm:spPr/>
      <dgm:t>
        <a:bodyPr/>
        <a:lstStyle/>
        <a:p>
          <a:endParaRPr lang="en-IN"/>
        </a:p>
      </dgm:t>
    </dgm:pt>
    <dgm:pt modelId="{27FF39B5-7588-4FBA-8D02-0F42904B159C}">
      <dgm:prSet/>
      <dgm:spPr/>
      <dgm:t>
        <a:bodyPr/>
        <a:lstStyle/>
        <a:p>
          <a:r>
            <a:rPr lang="en-IN" b="0" i="0"/>
            <a:t>In case of unfortunate event of death of life assured, 105% of total premium paid as on the date of intimation of death claim.</a:t>
          </a:r>
          <a:endParaRPr lang="en-IN"/>
        </a:p>
      </dgm:t>
    </dgm:pt>
    <dgm:pt modelId="{A0F991A2-4CF1-43BB-9C97-E9C6E4334187}" type="parTrans" cxnId="{0A02F245-5190-45C2-8F86-C248011CA86E}">
      <dgm:prSet/>
      <dgm:spPr/>
      <dgm:t>
        <a:bodyPr/>
        <a:lstStyle/>
        <a:p>
          <a:endParaRPr lang="en-IN"/>
        </a:p>
      </dgm:t>
    </dgm:pt>
    <dgm:pt modelId="{C29D7D81-3A96-46F7-8E2D-7DA2AA8DEE00}" type="sibTrans" cxnId="{0A02F245-5190-45C2-8F86-C248011CA86E}">
      <dgm:prSet/>
      <dgm:spPr/>
      <dgm:t>
        <a:bodyPr/>
        <a:lstStyle/>
        <a:p>
          <a:endParaRPr lang="en-IN"/>
        </a:p>
      </dgm:t>
    </dgm:pt>
    <dgm:pt modelId="{119245FB-17DF-459F-B551-D7F578EB2822}">
      <dgm:prSet/>
      <dgm:spPr/>
      <dgm:t>
        <a:bodyPr/>
        <a:lstStyle/>
        <a:p>
          <a:r>
            <a:rPr lang="en-IN" b="0" i="0"/>
            <a:t>For platinum option: higher policy account value as applicable or 105 % of total premiums paid as on the date of intimation of death claim.</a:t>
          </a:r>
          <a:endParaRPr lang="en-IN"/>
        </a:p>
      </dgm:t>
    </dgm:pt>
    <dgm:pt modelId="{DC990F63-AFCB-43DD-89AD-21F0DBF93CE2}" type="parTrans" cxnId="{BA36E2C4-B470-40E1-B224-5DCCFBA404EC}">
      <dgm:prSet/>
      <dgm:spPr/>
      <dgm:t>
        <a:bodyPr/>
        <a:lstStyle/>
        <a:p>
          <a:endParaRPr lang="en-IN"/>
        </a:p>
      </dgm:t>
    </dgm:pt>
    <dgm:pt modelId="{AF1A4917-3788-470B-91B9-C6C3E098CC5B}" type="sibTrans" cxnId="{BA36E2C4-B470-40E1-B224-5DCCFBA404EC}">
      <dgm:prSet/>
      <dgm:spPr/>
      <dgm:t>
        <a:bodyPr/>
        <a:lstStyle/>
        <a:p>
          <a:endParaRPr lang="en-IN"/>
        </a:p>
      </dgm:t>
    </dgm:pt>
    <dgm:pt modelId="{077DBFF1-E5F9-451B-ADF7-FD6937A4026E}" type="pres">
      <dgm:prSet presAssocID="{545A2AD7-DEAD-4BF4-8762-6DF652027A1D}" presName="Name0" presStyleCnt="0">
        <dgm:presLayoutVars>
          <dgm:chMax val="7"/>
          <dgm:chPref val="7"/>
          <dgm:dir/>
        </dgm:presLayoutVars>
      </dgm:prSet>
      <dgm:spPr/>
      <dgm:t>
        <a:bodyPr/>
        <a:lstStyle/>
        <a:p>
          <a:endParaRPr lang="en-US"/>
        </a:p>
      </dgm:t>
    </dgm:pt>
    <dgm:pt modelId="{C9696508-9F35-4F79-999D-F1D306CB7B29}" type="pres">
      <dgm:prSet presAssocID="{545A2AD7-DEAD-4BF4-8762-6DF652027A1D}" presName="Name1" presStyleCnt="0"/>
      <dgm:spPr/>
    </dgm:pt>
    <dgm:pt modelId="{BFBF9FBC-10DC-417F-9B96-EFEF41E91556}" type="pres">
      <dgm:prSet presAssocID="{545A2AD7-DEAD-4BF4-8762-6DF652027A1D}" presName="cycle" presStyleCnt="0"/>
      <dgm:spPr/>
    </dgm:pt>
    <dgm:pt modelId="{C303F3A6-6A97-4803-B01F-83CB1AA538D6}" type="pres">
      <dgm:prSet presAssocID="{545A2AD7-DEAD-4BF4-8762-6DF652027A1D}" presName="srcNode" presStyleLbl="node1" presStyleIdx="0" presStyleCnt="3"/>
      <dgm:spPr/>
    </dgm:pt>
    <dgm:pt modelId="{07ABAF82-25B5-4445-A88C-BB614F6590E7}" type="pres">
      <dgm:prSet presAssocID="{545A2AD7-DEAD-4BF4-8762-6DF652027A1D}" presName="conn" presStyleLbl="parChTrans1D2" presStyleIdx="0" presStyleCnt="1"/>
      <dgm:spPr/>
      <dgm:t>
        <a:bodyPr/>
        <a:lstStyle/>
        <a:p>
          <a:endParaRPr lang="en-US"/>
        </a:p>
      </dgm:t>
    </dgm:pt>
    <dgm:pt modelId="{28956487-B571-4EE8-BABE-DB3EA62CE563}" type="pres">
      <dgm:prSet presAssocID="{545A2AD7-DEAD-4BF4-8762-6DF652027A1D}" presName="extraNode" presStyleLbl="node1" presStyleIdx="0" presStyleCnt="3"/>
      <dgm:spPr/>
    </dgm:pt>
    <dgm:pt modelId="{F16D828F-A540-448B-9E8B-560632A0A31F}" type="pres">
      <dgm:prSet presAssocID="{545A2AD7-DEAD-4BF4-8762-6DF652027A1D}" presName="dstNode" presStyleLbl="node1" presStyleIdx="0" presStyleCnt="3"/>
      <dgm:spPr/>
    </dgm:pt>
    <dgm:pt modelId="{CEBBC966-FE51-4832-975F-3EF23B53A8CF}" type="pres">
      <dgm:prSet presAssocID="{9DCFCA5E-D87F-4F43-8D6C-058F2A6CE6AC}" presName="text_1" presStyleLbl="node1" presStyleIdx="0" presStyleCnt="3">
        <dgm:presLayoutVars>
          <dgm:bulletEnabled val="1"/>
        </dgm:presLayoutVars>
      </dgm:prSet>
      <dgm:spPr/>
      <dgm:t>
        <a:bodyPr/>
        <a:lstStyle/>
        <a:p>
          <a:endParaRPr lang="en-US"/>
        </a:p>
      </dgm:t>
    </dgm:pt>
    <dgm:pt modelId="{760E1B11-FC5A-4148-AA1C-BB25217F1FFE}" type="pres">
      <dgm:prSet presAssocID="{9DCFCA5E-D87F-4F43-8D6C-058F2A6CE6AC}" presName="accent_1" presStyleCnt="0"/>
      <dgm:spPr/>
    </dgm:pt>
    <dgm:pt modelId="{62E1AF43-536D-427A-BE55-4F8C956ECA9F}" type="pres">
      <dgm:prSet presAssocID="{9DCFCA5E-D87F-4F43-8D6C-058F2A6CE6AC}" presName="accentRepeatNode" presStyleLbl="solidFgAcc1" presStyleIdx="0" presStyleCnt="3"/>
      <dgm:spPr/>
    </dgm:pt>
    <dgm:pt modelId="{9E1193F8-58AA-4B41-88D5-014169564F45}" type="pres">
      <dgm:prSet presAssocID="{27FF39B5-7588-4FBA-8D02-0F42904B159C}" presName="text_2" presStyleLbl="node1" presStyleIdx="1" presStyleCnt="3">
        <dgm:presLayoutVars>
          <dgm:bulletEnabled val="1"/>
        </dgm:presLayoutVars>
      </dgm:prSet>
      <dgm:spPr/>
      <dgm:t>
        <a:bodyPr/>
        <a:lstStyle/>
        <a:p>
          <a:endParaRPr lang="en-US"/>
        </a:p>
      </dgm:t>
    </dgm:pt>
    <dgm:pt modelId="{75DB731A-62F0-4F28-A2C0-35787A3443DB}" type="pres">
      <dgm:prSet presAssocID="{27FF39B5-7588-4FBA-8D02-0F42904B159C}" presName="accent_2" presStyleCnt="0"/>
      <dgm:spPr/>
    </dgm:pt>
    <dgm:pt modelId="{12D993D2-AE47-4695-A866-D829A728D28D}" type="pres">
      <dgm:prSet presAssocID="{27FF39B5-7588-4FBA-8D02-0F42904B159C}" presName="accentRepeatNode" presStyleLbl="solidFgAcc1" presStyleIdx="1" presStyleCnt="3"/>
      <dgm:spPr/>
    </dgm:pt>
    <dgm:pt modelId="{2745008E-CFB9-401B-8A88-CB98BF42B867}" type="pres">
      <dgm:prSet presAssocID="{119245FB-17DF-459F-B551-D7F578EB2822}" presName="text_3" presStyleLbl="node1" presStyleIdx="2" presStyleCnt="3">
        <dgm:presLayoutVars>
          <dgm:bulletEnabled val="1"/>
        </dgm:presLayoutVars>
      </dgm:prSet>
      <dgm:spPr/>
      <dgm:t>
        <a:bodyPr/>
        <a:lstStyle/>
        <a:p>
          <a:endParaRPr lang="en-US"/>
        </a:p>
      </dgm:t>
    </dgm:pt>
    <dgm:pt modelId="{5711B11E-43FB-48D8-BAAC-E7A5A235A38F}" type="pres">
      <dgm:prSet presAssocID="{119245FB-17DF-459F-B551-D7F578EB2822}" presName="accent_3" presStyleCnt="0"/>
      <dgm:spPr/>
    </dgm:pt>
    <dgm:pt modelId="{A824CA41-931A-439C-9114-24438B6D64E3}" type="pres">
      <dgm:prSet presAssocID="{119245FB-17DF-459F-B551-D7F578EB2822}" presName="accentRepeatNode" presStyleLbl="solidFgAcc1" presStyleIdx="2" presStyleCnt="3"/>
      <dgm:spPr/>
    </dgm:pt>
  </dgm:ptLst>
  <dgm:cxnLst>
    <dgm:cxn modelId="{D0EF0095-6381-4A85-B46F-9745994965BC}" type="presOf" srcId="{27FF39B5-7588-4FBA-8D02-0F42904B159C}" destId="{9E1193F8-58AA-4B41-88D5-014169564F45}" srcOrd="0" destOrd="0" presId="urn:microsoft.com/office/officeart/2008/layout/VerticalCurvedList"/>
    <dgm:cxn modelId="{6A4E1CFC-10A8-43E8-9E38-39989123C1D0}" srcId="{545A2AD7-DEAD-4BF4-8762-6DF652027A1D}" destId="{9DCFCA5E-D87F-4F43-8D6C-058F2A6CE6AC}" srcOrd="0" destOrd="0" parTransId="{BA49FC32-09EA-499D-B1C3-B258EA440856}" sibTransId="{A36F928E-B607-41F7-BE9A-3C1E48549E52}"/>
    <dgm:cxn modelId="{BA36E2C4-B470-40E1-B224-5DCCFBA404EC}" srcId="{545A2AD7-DEAD-4BF4-8762-6DF652027A1D}" destId="{119245FB-17DF-459F-B551-D7F578EB2822}" srcOrd="2" destOrd="0" parTransId="{DC990F63-AFCB-43DD-89AD-21F0DBF93CE2}" sibTransId="{AF1A4917-3788-470B-91B9-C6C3E098CC5B}"/>
    <dgm:cxn modelId="{0A02F245-5190-45C2-8F86-C248011CA86E}" srcId="{545A2AD7-DEAD-4BF4-8762-6DF652027A1D}" destId="{27FF39B5-7588-4FBA-8D02-0F42904B159C}" srcOrd="1" destOrd="0" parTransId="{A0F991A2-4CF1-43BB-9C97-E9C6E4334187}" sibTransId="{C29D7D81-3A96-46F7-8E2D-7DA2AA8DEE00}"/>
    <dgm:cxn modelId="{D2FC2EBF-39D2-4F3C-AB05-72E42451861F}" type="presOf" srcId="{119245FB-17DF-459F-B551-D7F578EB2822}" destId="{2745008E-CFB9-401B-8A88-CB98BF42B867}" srcOrd="0" destOrd="0" presId="urn:microsoft.com/office/officeart/2008/layout/VerticalCurvedList"/>
    <dgm:cxn modelId="{EA6E3F29-6649-4985-B680-3A0018151D34}" type="presOf" srcId="{545A2AD7-DEAD-4BF4-8762-6DF652027A1D}" destId="{077DBFF1-E5F9-451B-ADF7-FD6937A4026E}" srcOrd="0" destOrd="0" presId="urn:microsoft.com/office/officeart/2008/layout/VerticalCurvedList"/>
    <dgm:cxn modelId="{F68F25D9-8E55-4513-9DDD-09CF06151D67}" type="presOf" srcId="{9DCFCA5E-D87F-4F43-8D6C-058F2A6CE6AC}" destId="{CEBBC966-FE51-4832-975F-3EF23B53A8CF}" srcOrd="0" destOrd="0" presId="urn:microsoft.com/office/officeart/2008/layout/VerticalCurvedList"/>
    <dgm:cxn modelId="{8F3CA0E5-1DAC-4213-B76F-831FA72950E3}" type="presOf" srcId="{A36F928E-B607-41F7-BE9A-3C1E48549E52}" destId="{07ABAF82-25B5-4445-A88C-BB614F6590E7}" srcOrd="0" destOrd="0" presId="urn:microsoft.com/office/officeart/2008/layout/VerticalCurvedList"/>
    <dgm:cxn modelId="{E0A02E0C-F709-477D-B013-9AE5068BB729}" type="presParOf" srcId="{077DBFF1-E5F9-451B-ADF7-FD6937A4026E}" destId="{C9696508-9F35-4F79-999D-F1D306CB7B29}" srcOrd="0" destOrd="0" presId="urn:microsoft.com/office/officeart/2008/layout/VerticalCurvedList"/>
    <dgm:cxn modelId="{EEA4D72A-CA66-480C-A441-9AF461777180}" type="presParOf" srcId="{C9696508-9F35-4F79-999D-F1D306CB7B29}" destId="{BFBF9FBC-10DC-417F-9B96-EFEF41E91556}" srcOrd="0" destOrd="0" presId="urn:microsoft.com/office/officeart/2008/layout/VerticalCurvedList"/>
    <dgm:cxn modelId="{C52C89B5-1866-4FBE-8AE6-8E8F90803546}" type="presParOf" srcId="{BFBF9FBC-10DC-417F-9B96-EFEF41E91556}" destId="{C303F3A6-6A97-4803-B01F-83CB1AA538D6}" srcOrd="0" destOrd="0" presId="urn:microsoft.com/office/officeart/2008/layout/VerticalCurvedList"/>
    <dgm:cxn modelId="{4A31A16C-15BB-4BED-BAAE-199EE8188F1D}" type="presParOf" srcId="{BFBF9FBC-10DC-417F-9B96-EFEF41E91556}" destId="{07ABAF82-25B5-4445-A88C-BB614F6590E7}" srcOrd="1" destOrd="0" presId="urn:microsoft.com/office/officeart/2008/layout/VerticalCurvedList"/>
    <dgm:cxn modelId="{0595403F-D466-4FF1-A631-A756731D85AA}" type="presParOf" srcId="{BFBF9FBC-10DC-417F-9B96-EFEF41E91556}" destId="{28956487-B571-4EE8-BABE-DB3EA62CE563}" srcOrd="2" destOrd="0" presId="urn:microsoft.com/office/officeart/2008/layout/VerticalCurvedList"/>
    <dgm:cxn modelId="{2CB5C527-5C7C-42FD-BFC6-70C43B4EEBF9}" type="presParOf" srcId="{BFBF9FBC-10DC-417F-9B96-EFEF41E91556}" destId="{F16D828F-A540-448B-9E8B-560632A0A31F}" srcOrd="3" destOrd="0" presId="urn:microsoft.com/office/officeart/2008/layout/VerticalCurvedList"/>
    <dgm:cxn modelId="{C4D097BD-9D80-47D8-9A3F-5D877500A57D}" type="presParOf" srcId="{C9696508-9F35-4F79-999D-F1D306CB7B29}" destId="{CEBBC966-FE51-4832-975F-3EF23B53A8CF}" srcOrd="1" destOrd="0" presId="urn:microsoft.com/office/officeart/2008/layout/VerticalCurvedList"/>
    <dgm:cxn modelId="{C715A1DD-A2A0-4661-B2EF-2C051C6F97DE}" type="presParOf" srcId="{C9696508-9F35-4F79-999D-F1D306CB7B29}" destId="{760E1B11-FC5A-4148-AA1C-BB25217F1FFE}" srcOrd="2" destOrd="0" presId="urn:microsoft.com/office/officeart/2008/layout/VerticalCurvedList"/>
    <dgm:cxn modelId="{86B4CD4F-384D-4AF4-9BE6-606C9AB674B6}" type="presParOf" srcId="{760E1B11-FC5A-4148-AA1C-BB25217F1FFE}" destId="{62E1AF43-536D-427A-BE55-4F8C956ECA9F}" srcOrd="0" destOrd="0" presId="urn:microsoft.com/office/officeart/2008/layout/VerticalCurvedList"/>
    <dgm:cxn modelId="{DD0F7041-6949-4291-A801-7DEC138B1864}" type="presParOf" srcId="{C9696508-9F35-4F79-999D-F1D306CB7B29}" destId="{9E1193F8-58AA-4B41-88D5-014169564F45}" srcOrd="3" destOrd="0" presId="urn:microsoft.com/office/officeart/2008/layout/VerticalCurvedList"/>
    <dgm:cxn modelId="{6A9A8096-77CF-4F6A-B17C-45FFF47FE8F2}" type="presParOf" srcId="{C9696508-9F35-4F79-999D-F1D306CB7B29}" destId="{75DB731A-62F0-4F28-A2C0-35787A3443DB}" srcOrd="4" destOrd="0" presId="urn:microsoft.com/office/officeart/2008/layout/VerticalCurvedList"/>
    <dgm:cxn modelId="{7F97F06E-CE12-426A-A2D7-4D8CCB7FFC2C}" type="presParOf" srcId="{75DB731A-62F0-4F28-A2C0-35787A3443DB}" destId="{12D993D2-AE47-4695-A866-D829A728D28D}" srcOrd="0" destOrd="0" presId="urn:microsoft.com/office/officeart/2008/layout/VerticalCurvedList"/>
    <dgm:cxn modelId="{7D4E860D-D005-4F13-8B3D-CF8126D7660C}" type="presParOf" srcId="{C9696508-9F35-4F79-999D-F1D306CB7B29}" destId="{2745008E-CFB9-401B-8A88-CB98BF42B867}" srcOrd="5" destOrd="0" presId="urn:microsoft.com/office/officeart/2008/layout/VerticalCurvedList"/>
    <dgm:cxn modelId="{FC339109-2296-4F71-9DF8-818881E7073A}" type="presParOf" srcId="{C9696508-9F35-4F79-999D-F1D306CB7B29}" destId="{5711B11E-43FB-48D8-BAAC-E7A5A235A38F}" srcOrd="6" destOrd="0" presId="urn:microsoft.com/office/officeart/2008/layout/VerticalCurvedList"/>
    <dgm:cxn modelId="{6036DBB4-2A2D-461A-BD73-E747BD247B84}" type="presParOf" srcId="{5711B11E-43FB-48D8-BAAC-E7A5A235A38F}" destId="{A824CA41-931A-439C-9114-24438B6D64E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7DA47D0-D084-4E05-A34C-BEC9CF7A4D6F}" type="doc">
      <dgm:prSet loTypeId="urn:microsoft.com/office/officeart/2005/8/layout/process4" loCatId="list" qsTypeId="urn:microsoft.com/office/officeart/2005/8/quickstyle/3d3" qsCatId="3D" csTypeId="urn:microsoft.com/office/officeart/2005/8/colors/accent3_3" csCatId="accent3"/>
      <dgm:spPr/>
      <dgm:t>
        <a:bodyPr/>
        <a:lstStyle/>
        <a:p>
          <a:endParaRPr lang="en-IN"/>
        </a:p>
      </dgm:t>
    </dgm:pt>
    <dgm:pt modelId="{9103139F-6D41-48CE-AA9D-4A28ECACD861}">
      <dgm:prSet/>
      <dgm:spPr/>
      <dgm:t>
        <a:bodyPr/>
        <a:lstStyle/>
        <a:p>
          <a:r>
            <a:rPr lang="en-IN" b="0" i="0"/>
            <a:t>Life cover benefit irrespective of survival benefit already paid.</a:t>
          </a:r>
          <a:endParaRPr lang="en-IN"/>
        </a:p>
      </dgm:t>
    </dgm:pt>
    <dgm:pt modelId="{0FA27455-6A5D-478E-8329-F201194C5A80}" type="parTrans" cxnId="{EB1DAFFB-1248-4FC8-A895-7F782C472AEB}">
      <dgm:prSet/>
      <dgm:spPr/>
      <dgm:t>
        <a:bodyPr/>
        <a:lstStyle/>
        <a:p>
          <a:endParaRPr lang="en-IN"/>
        </a:p>
      </dgm:t>
    </dgm:pt>
    <dgm:pt modelId="{F91CE529-96EB-429E-AA5E-DA9D3BC73AE7}" type="sibTrans" cxnId="{EB1DAFFB-1248-4FC8-A895-7F782C472AEB}">
      <dgm:prSet/>
      <dgm:spPr/>
      <dgm:t>
        <a:bodyPr/>
        <a:lstStyle/>
        <a:p>
          <a:endParaRPr lang="en-IN"/>
        </a:p>
      </dgm:t>
    </dgm:pt>
    <dgm:pt modelId="{4516AD45-CF1F-4F5C-97E9-E1E7DCF5DD70}">
      <dgm:prSet/>
      <dgm:spPr/>
      <dgm:t>
        <a:bodyPr/>
        <a:lstStyle/>
        <a:p>
          <a:r>
            <a:rPr lang="en-IN" b="0" i="0"/>
            <a:t>It is participating money back plan</a:t>
          </a:r>
          <a:endParaRPr lang="en-IN"/>
        </a:p>
      </dgm:t>
    </dgm:pt>
    <dgm:pt modelId="{FD3B404F-8734-4DEE-A8BD-0530257BEA6F}" type="parTrans" cxnId="{22CA66DD-534C-41DD-9AE2-02944838B740}">
      <dgm:prSet/>
      <dgm:spPr/>
      <dgm:t>
        <a:bodyPr/>
        <a:lstStyle/>
        <a:p>
          <a:endParaRPr lang="en-IN"/>
        </a:p>
      </dgm:t>
    </dgm:pt>
    <dgm:pt modelId="{06F108E7-40D0-4703-AD75-614759959581}" type="sibTrans" cxnId="{22CA66DD-534C-41DD-9AE2-02944838B740}">
      <dgm:prSet/>
      <dgm:spPr/>
      <dgm:t>
        <a:bodyPr/>
        <a:lstStyle/>
        <a:p>
          <a:endParaRPr lang="en-IN"/>
        </a:p>
      </dgm:t>
    </dgm:pt>
    <dgm:pt modelId="{064CFB95-80CE-469A-8F93-EAC3F1450135}">
      <dgm:prSet/>
      <dgm:spPr/>
      <dgm:t>
        <a:bodyPr/>
        <a:lstStyle/>
        <a:p>
          <a:r>
            <a:rPr lang="en-IN" b="0" i="0"/>
            <a:t>The payment intervals are 4 variants in this plan &amp; 4 plan options with different policy term &amp; survival benefits payable at specific durations.</a:t>
          </a:r>
          <a:endParaRPr lang="en-IN"/>
        </a:p>
      </dgm:t>
    </dgm:pt>
    <dgm:pt modelId="{B963F668-0791-4A45-854B-BAA6AD9F50FA}" type="parTrans" cxnId="{6D488E06-22EB-45B5-AC9A-62442954FA3F}">
      <dgm:prSet/>
      <dgm:spPr/>
      <dgm:t>
        <a:bodyPr/>
        <a:lstStyle/>
        <a:p>
          <a:endParaRPr lang="en-IN"/>
        </a:p>
      </dgm:t>
    </dgm:pt>
    <dgm:pt modelId="{99BA453A-717A-40B9-BB21-F71D41F9F424}" type="sibTrans" cxnId="{6D488E06-22EB-45B5-AC9A-62442954FA3F}">
      <dgm:prSet/>
      <dgm:spPr/>
      <dgm:t>
        <a:bodyPr/>
        <a:lstStyle/>
        <a:p>
          <a:endParaRPr lang="en-IN"/>
        </a:p>
      </dgm:t>
    </dgm:pt>
    <dgm:pt modelId="{B50DB501-FB61-42E6-BD8C-D979FBCDECF1}">
      <dgm:prSet/>
      <dgm:spPr/>
      <dgm:t>
        <a:bodyPr/>
        <a:lstStyle/>
        <a:p>
          <a:r>
            <a:rPr lang="en-IN" b="0" i="0"/>
            <a:t>4 rider option at an affordable cost. Rebates on large sum assured.</a:t>
          </a:r>
          <a:endParaRPr lang="en-IN"/>
        </a:p>
      </dgm:t>
    </dgm:pt>
    <dgm:pt modelId="{E6FCD38A-4D78-4872-A3CD-CD6E22EDCCA4}" type="parTrans" cxnId="{0A8710BB-7D33-4F06-A464-63B3EF9E295B}">
      <dgm:prSet/>
      <dgm:spPr/>
      <dgm:t>
        <a:bodyPr/>
        <a:lstStyle/>
        <a:p>
          <a:endParaRPr lang="en-IN"/>
        </a:p>
      </dgm:t>
    </dgm:pt>
    <dgm:pt modelId="{B77FF22C-CD7A-49EF-9D48-816248D1CCA3}" type="sibTrans" cxnId="{0A8710BB-7D33-4F06-A464-63B3EF9E295B}">
      <dgm:prSet/>
      <dgm:spPr/>
      <dgm:t>
        <a:bodyPr/>
        <a:lstStyle/>
        <a:p>
          <a:endParaRPr lang="en-IN"/>
        </a:p>
      </dgm:t>
    </dgm:pt>
    <dgm:pt modelId="{B22ACB34-5C68-4777-AA31-E6265321CACC}">
      <dgm:prSet/>
      <dgm:spPr/>
      <dgm:t>
        <a:bodyPr/>
        <a:lstStyle/>
        <a:p>
          <a:r>
            <a:rPr lang="en-IN" b="0" i="0"/>
            <a:t>This plan offer guaranteed survival benefit of 110 to 125 of sum assured and is paid till maturity depending upon the variant chosen.</a:t>
          </a:r>
          <a:endParaRPr lang="en-IN"/>
        </a:p>
      </dgm:t>
    </dgm:pt>
    <dgm:pt modelId="{432F3AD0-BE60-4255-93E8-A8AAB7C4A030}" type="parTrans" cxnId="{01CD90FF-25C8-49A5-9AE5-820AC8F6C182}">
      <dgm:prSet/>
      <dgm:spPr/>
      <dgm:t>
        <a:bodyPr/>
        <a:lstStyle/>
        <a:p>
          <a:endParaRPr lang="en-IN"/>
        </a:p>
      </dgm:t>
    </dgm:pt>
    <dgm:pt modelId="{52206DA2-B5F7-40F1-90A1-5806A924D94B}" type="sibTrans" cxnId="{01CD90FF-25C8-49A5-9AE5-820AC8F6C182}">
      <dgm:prSet/>
      <dgm:spPr/>
      <dgm:t>
        <a:bodyPr/>
        <a:lstStyle/>
        <a:p>
          <a:endParaRPr lang="en-IN"/>
        </a:p>
      </dgm:t>
    </dgm:pt>
    <dgm:pt modelId="{9219037D-D63A-49AF-A0D5-6E4D406610AC}">
      <dgm:prSet/>
      <dgm:spPr/>
      <dgm:t>
        <a:bodyPr/>
        <a:lstStyle/>
        <a:p>
          <a:r>
            <a:rPr lang="en-IN" b="0" i="0"/>
            <a:t>If the Life insured dies with the policy tenure, the entire sum assured + simple reversionary bonus and terminal bonus is paid to the nominee irrespective of survival benefits already paid.</a:t>
          </a:r>
          <a:endParaRPr lang="en-IN"/>
        </a:p>
      </dgm:t>
    </dgm:pt>
    <dgm:pt modelId="{94570263-9FA3-4A70-81BD-166BBCCB3B97}" type="parTrans" cxnId="{9B6B220C-D425-4060-AE54-E84B3805D327}">
      <dgm:prSet/>
      <dgm:spPr/>
      <dgm:t>
        <a:bodyPr/>
        <a:lstStyle/>
        <a:p>
          <a:endParaRPr lang="en-IN"/>
        </a:p>
      </dgm:t>
    </dgm:pt>
    <dgm:pt modelId="{30422543-07FF-4E3B-A8BC-A3BAE7E3E076}" type="sibTrans" cxnId="{9B6B220C-D425-4060-AE54-E84B3805D327}">
      <dgm:prSet/>
      <dgm:spPr/>
      <dgm:t>
        <a:bodyPr/>
        <a:lstStyle/>
        <a:p>
          <a:endParaRPr lang="en-IN"/>
        </a:p>
      </dgm:t>
    </dgm:pt>
    <dgm:pt modelId="{F2EBC6F9-179D-4E41-926E-261FA0CE2B69}" type="pres">
      <dgm:prSet presAssocID="{B7DA47D0-D084-4E05-A34C-BEC9CF7A4D6F}" presName="Name0" presStyleCnt="0">
        <dgm:presLayoutVars>
          <dgm:dir/>
          <dgm:animLvl val="lvl"/>
          <dgm:resizeHandles val="exact"/>
        </dgm:presLayoutVars>
      </dgm:prSet>
      <dgm:spPr/>
      <dgm:t>
        <a:bodyPr/>
        <a:lstStyle/>
        <a:p>
          <a:endParaRPr lang="en-US"/>
        </a:p>
      </dgm:t>
    </dgm:pt>
    <dgm:pt modelId="{E0B592F7-1B65-4C07-8B4F-7F37933C6209}" type="pres">
      <dgm:prSet presAssocID="{9219037D-D63A-49AF-A0D5-6E4D406610AC}" presName="boxAndChildren" presStyleCnt="0"/>
      <dgm:spPr/>
    </dgm:pt>
    <dgm:pt modelId="{AB9E7AB2-BA60-4E5F-9262-0D2C3809DC0C}" type="pres">
      <dgm:prSet presAssocID="{9219037D-D63A-49AF-A0D5-6E4D406610AC}" presName="parentTextBox" presStyleLbl="node1" presStyleIdx="0" presStyleCnt="6"/>
      <dgm:spPr/>
      <dgm:t>
        <a:bodyPr/>
        <a:lstStyle/>
        <a:p>
          <a:endParaRPr lang="en-US"/>
        </a:p>
      </dgm:t>
    </dgm:pt>
    <dgm:pt modelId="{12F6E635-6812-4C24-81A7-24A6838954CF}" type="pres">
      <dgm:prSet presAssocID="{52206DA2-B5F7-40F1-90A1-5806A924D94B}" presName="sp" presStyleCnt="0"/>
      <dgm:spPr/>
    </dgm:pt>
    <dgm:pt modelId="{9D0C3971-B8DC-4331-A392-E0F935B79EF8}" type="pres">
      <dgm:prSet presAssocID="{B22ACB34-5C68-4777-AA31-E6265321CACC}" presName="arrowAndChildren" presStyleCnt="0"/>
      <dgm:spPr/>
    </dgm:pt>
    <dgm:pt modelId="{E9F76AA7-F37B-409F-B523-9581FAA7EB18}" type="pres">
      <dgm:prSet presAssocID="{B22ACB34-5C68-4777-AA31-E6265321CACC}" presName="parentTextArrow" presStyleLbl="node1" presStyleIdx="1" presStyleCnt="6"/>
      <dgm:spPr/>
      <dgm:t>
        <a:bodyPr/>
        <a:lstStyle/>
        <a:p>
          <a:endParaRPr lang="en-US"/>
        </a:p>
      </dgm:t>
    </dgm:pt>
    <dgm:pt modelId="{2EB4484F-6B06-47CB-87E5-A5999FEB86CB}" type="pres">
      <dgm:prSet presAssocID="{B77FF22C-CD7A-49EF-9D48-816248D1CCA3}" presName="sp" presStyleCnt="0"/>
      <dgm:spPr/>
    </dgm:pt>
    <dgm:pt modelId="{E960E349-9ACA-4425-A9DD-1CABCAA14D22}" type="pres">
      <dgm:prSet presAssocID="{B50DB501-FB61-42E6-BD8C-D979FBCDECF1}" presName="arrowAndChildren" presStyleCnt="0"/>
      <dgm:spPr/>
    </dgm:pt>
    <dgm:pt modelId="{58425156-EAF3-40F8-BFC1-0B07CEF559C8}" type="pres">
      <dgm:prSet presAssocID="{B50DB501-FB61-42E6-BD8C-D979FBCDECF1}" presName="parentTextArrow" presStyleLbl="node1" presStyleIdx="2" presStyleCnt="6"/>
      <dgm:spPr/>
      <dgm:t>
        <a:bodyPr/>
        <a:lstStyle/>
        <a:p>
          <a:endParaRPr lang="en-US"/>
        </a:p>
      </dgm:t>
    </dgm:pt>
    <dgm:pt modelId="{3CFF29BB-6DC7-4F7E-A5EF-B331361C9301}" type="pres">
      <dgm:prSet presAssocID="{99BA453A-717A-40B9-BB21-F71D41F9F424}" presName="sp" presStyleCnt="0"/>
      <dgm:spPr/>
    </dgm:pt>
    <dgm:pt modelId="{D053EE83-02E3-4E4D-93EB-23B91C9D1D1C}" type="pres">
      <dgm:prSet presAssocID="{064CFB95-80CE-469A-8F93-EAC3F1450135}" presName="arrowAndChildren" presStyleCnt="0"/>
      <dgm:spPr/>
    </dgm:pt>
    <dgm:pt modelId="{84ED13E8-88A5-4A42-80ED-524A032E7834}" type="pres">
      <dgm:prSet presAssocID="{064CFB95-80CE-469A-8F93-EAC3F1450135}" presName="parentTextArrow" presStyleLbl="node1" presStyleIdx="3" presStyleCnt="6"/>
      <dgm:spPr/>
      <dgm:t>
        <a:bodyPr/>
        <a:lstStyle/>
        <a:p>
          <a:endParaRPr lang="en-US"/>
        </a:p>
      </dgm:t>
    </dgm:pt>
    <dgm:pt modelId="{2822392D-6957-43F1-8DDB-859122F01BD6}" type="pres">
      <dgm:prSet presAssocID="{06F108E7-40D0-4703-AD75-614759959581}" presName="sp" presStyleCnt="0"/>
      <dgm:spPr/>
    </dgm:pt>
    <dgm:pt modelId="{E1A5CD2F-584D-4120-AD46-3DB9C07CDA6F}" type="pres">
      <dgm:prSet presAssocID="{4516AD45-CF1F-4F5C-97E9-E1E7DCF5DD70}" presName="arrowAndChildren" presStyleCnt="0"/>
      <dgm:spPr/>
    </dgm:pt>
    <dgm:pt modelId="{79485B3D-532D-484F-880C-B9399687570F}" type="pres">
      <dgm:prSet presAssocID="{4516AD45-CF1F-4F5C-97E9-E1E7DCF5DD70}" presName="parentTextArrow" presStyleLbl="node1" presStyleIdx="4" presStyleCnt="6"/>
      <dgm:spPr/>
      <dgm:t>
        <a:bodyPr/>
        <a:lstStyle/>
        <a:p>
          <a:endParaRPr lang="en-US"/>
        </a:p>
      </dgm:t>
    </dgm:pt>
    <dgm:pt modelId="{DC751B1E-826C-4BF3-888E-F0B7C09EDBD1}" type="pres">
      <dgm:prSet presAssocID="{F91CE529-96EB-429E-AA5E-DA9D3BC73AE7}" presName="sp" presStyleCnt="0"/>
      <dgm:spPr/>
    </dgm:pt>
    <dgm:pt modelId="{F3D38C77-79B3-488C-9F1C-55F8E1455C5E}" type="pres">
      <dgm:prSet presAssocID="{9103139F-6D41-48CE-AA9D-4A28ECACD861}" presName="arrowAndChildren" presStyleCnt="0"/>
      <dgm:spPr/>
    </dgm:pt>
    <dgm:pt modelId="{9D9867B5-829E-4B83-B31D-6CCC73387B6B}" type="pres">
      <dgm:prSet presAssocID="{9103139F-6D41-48CE-AA9D-4A28ECACD861}" presName="parentTextArrow" presStyleLbl="node1" presStyleIdx="5" presStyleCnt="6"/>
      <dgm:spPr/>
      <dgm:t>
        <a:bodyPr/>
        <a:lstStyle/>
        <a:p>
          <a:endParaRPr lang="en-US"/>
        </a:p>
      </dgm:t>
    </dgm:pt>
  </dgm:ptLst>
  <dgm:cxnLst>
    <dgm:cxn modelId="{13A39B87-F337-4304-80FA-8AAB8D2DB377}" type="presOf" srcId="{9219037D-D63A-49AF-A0D5-6E4D406610AC}" destId="{AB9E7AB2-BA60-4E5F-9262-0D2C3809DC0C}" srcOrd="0" destOrd="0" presId="urn:microsoft.com/office/officeart/2005/8/layout/process4"/>
    <dgm:cxn modelId="{9B6B220C-D425-4060-AE54-E84B3805D327}" srcId="{B7DA47D0-D084-4E05-A34C-BEC9CF7A4D6F}" destId="{9219037D-D63A-49AF-A0D5-6E4D406610AC}" srcOrd="5" destOrd="0" parTransId="{94570263-9FA3-4A70-81BD-166BBCCB3B97}" sibTransId="{30422543-07FF-4E3B-A8BC-A3BAE7E3E076}"/>
    <dgm:cxn modelId="{7DA40D69-22A4-4FED-9AAA-EAD7A371B61E}" type="presOf" srcId="{B50DB501-FB61-42E6-BD8C-D979FBCDECF1}" destId="{58425156-EAF3-40F8-BFC1-0B07CEF559C8}" srcOrd="0" destOrd="0" presId="urn:microsoft.com/office/officeart/2005/8/layout/process4"/>
    <dgm:cxn modelId="{5C74F0A2-406D-4770-A505-0AC7EAEAB66D}" type="presOf" srcId="{064CFB95-80CE-469A-8F93-EAC3F1450135}" destId="{84ED13E8-88A5-4A42-80ED-524A032E7834}" srcOrd="0" destOrd="0" presId="urn:microsoft.com/office/officeart/2005/8/layout/process4"/>
    <dgm:cxn modelId="{7418CC95-3A70-4333-BC4D-58B97176A8B8}" type="presOf" srcId="{9103139F-6D41-48CE-AA9D-4A28ECACD861}" destId="{9D9867B5-829E-4B83-B31D-6CCC73387B6B}" srcOrd="0" destOrd="0" presId="urn:microsoft.com/office/officeart/2005/8/layout/process4"/>
    <dgm:cxn modelId="{FDE54747-4967-467D-AD7F-BB3F60218157}" type="presOf" srcId="{4516AD45-CF1F-4F5C-97E9-E1E7DCF5DD70}" destId="{79485B3D-532D-484F-880C-B9399687570F}" srcOrd="0" destOrd="0" presId="urn:microsoft.com/office/officeart/2005/8/layout/process4"/>
    <dgm:cxn modelId="{5BA21610-7A2C-443D-8DF0-5FAF273FE8EA}" type="presOf" srcId="{B22ACB34-5C68-4777-AA31-E6265321CACC}" destId="{E9F76AA7-F37B-409F-B523-9581FAA7EB18}" srcOrd="0" destOrd="0" presId="urn:microsoft.com/office/officeart/2005/8/layout/process4"/>
    <dgm:cxn modelId="{0A8710BB-7D33-4F06-A464-63B3EF9E295B}" srcId="{B7DA47D0-D084-4E05-A34C-BEC9CF7A4D6F}" destId="{B50DB501-FB61-42E6-BD8C-D979FBCDECF1}" srcOrd="3" destOrd="0" parTransId="{E6FCD38A-4D78-4872-A3CD-CD6E22EDCCA4}" sibTransId="{B77FF22C-CD7A-49EF-9D48-816248D1CCA3}"/>
    <dgm:cxn modelId="{6D488E06-22EB-45B5-AC9A-62442954FA3F}" srcId="{B7DA47D0-D084-4E05-A34C-BEC9CF7A4D6F}" destId="{064CFB95-80CE-469A-8F93-EAC3F1450135}" srcOrd="2" destOrd="0" parTransId="{B963F668-0791-4A45-854B-BAA6AD9F50FA}" sibTransId="{99BA453A-717A-40B9-BB21-F71D41F9F424}"/>
    <dgm:cxn modelId="{01CD90FF-25C8-49A5-9AE5-820AC8F6C182}" srcId="{B7DA47D0-D084-4E05-A34C-BEC9CF7A4D6F}" destId="{B22ACB34-5C68-4777-AA31-E6265321CACC}" srcOrd="4" destOrd="0" parTransId="{432F3AD0-BE60-4255-93E8-A8AAB7C4A030}" sibTransId="{52206DA2-B5F7-40F1-90A1-5806A924D94B}"/>
    <dgm:cxn modelId="{E6F37B35-846F-4D34-8401-7AD8EF36A1A5}" type="presOf" srcId="{B7DA47D0-D084-4E05-A34C-BEC9CF7A4D6F}" destId="{F2EBC6F9-179D-4E41-926E-261FA0CE2B69}" srcOrd="0" destOrd="0" presId="urn:microsoft.com/office/officeart/2005/8/layout/process4"/>
    <dgm:cxn modelId="{22CA66DD-534C-41DD-9AE2-02944838B740}" srcId="{B7DA47D0-D084-4E05-A34C-BEC9CF7A4D6F}" destId="{4516AD45-CF1F-4F5C-97E9-E1E7DCF5DD70}" srcOrd="1" destOrd="0" parTransId="{FD3B404F-8734-4DEE-A8BD-0530257BEA6F}" sibTransId="{06F108E7-40D0-4703-AD75-614759959581}"/>
    <dgm:cxn modelId="{EB1DAFFB-1248-4FC8-A895-7F782C472AEB}" srcId="{B7DA47D0-D084-4E05-A34C-BEC9CF7A4D6F}" destId="{9103139F-6D41-48CE-AA9D-4A28ECACD861}" srcOrd="0" destOrd="0" parTransId="{0FA27455-6A5D-478E-8329-F201194C5A80}" sibTransId="{F91CE529-96EB-429E-AA5E-DA9D3BC73AE7}"/>
    <dgm:cxn modelId="{17F40BF4-87D1-4725-83C6-147CFD333F0C}" type="presParOf" srcId="{F2EBC6F9-179D-4E41-926E-261FA0CE2B69}" destId="{E0B592F7-1B65-4C07-8B4F-7F37933C6209}" srcOrd="0" destOrd="0" presId="urn:microsoft.com/office/officeart/2005/8/layout/process4"/>
    <dgm:cxn modelId="{3D8F5E97-F2DE-441F-8CDA-7C15D06988BF}" type="presParOf" srcId="{E0B592F7-1B65-4C07-8B4F-7F37933C6209}" destId="{AB9E7AB2-BA60-4E5F-9262-0D2C3809DC0C}" srcOrd="0" destOrd="0" presId="urn:microsoft.com/office/officeart/2005/8/layout/process4"/>
    <dgm:cxn modelId="{5F6AF900-C4E8-4274-A3F4-966ACB989F45}" type="presParOf" srcId="{F2EBC6F9-179D-4E41-926E-261FA0CE2B69}" destId="{12F6E635-6812-4C24-81A7-24A6838954CF}" srcOrd="1" destOrd="0" presId="urn:microsoft.com/office/officeart/2005/8/layout/process4"/>
    <dgm:cxn modelId="{2F6E8AD6-8E62-4C16-AD83-6D6DE06534DB}" type="presParOf" srcId="{F2EBC6F9-179D-4E41-926E-261FA0CE2B69}" destId="{9D0C3971-B8DC-4331-A392-E0F935B79EF8}" srcOrd="2" destOrd="0" presId="urn:microsoft.com/office/officeart/2005/8/layout/process4"/>
    <dgm:cxn modelId="{B4044A99-8A59-4D70-8E47-ABF708D93043}" type="presParOf" srcId="{9D0C3971-B8DC-4331-A392-E0F935B79EF8}" destId="{E9F76AA7-F37B-409F-B523-9581FAA7EB18}" srcOrd="0" destOrd="0" presId="urn:microsoft.com/office/officeart/2005/8/layout/process4"/>
    <dgm:cxn modelId="{AFAA0D32-B29E-45D6-B7FA-A2B962ABC070}" type="presParOf" srcId="{F2EBC6F9-179D-4E41-926E-261FA0CE2B69}" destId="{2EB4484F-6B06-47CB-87E5-A5999FEB86CB}" srcOrd="3" destOrd="0" presId="urn:microsoft.com/office/officeart/2005/8/layout/process4"/>
    <dgm:cxn modelId="{22AF135C-50FD-4731-9224-0410C212742C}" type="presParOf" srcId="{F2EBC6F9-179D-4E41-926E-261FA0CE2B69}" destId="{E960E349-9ACA-4425-A9DD-1CABCAA14D22}" srcOrd="4" destOrd="0" presId="urn:microsoft.com/office/officeart/2005/8/layout/process4"/>
    <dgm:cxn modelId="{4B854701-3086-4717-BD02-79BC12C31D1D}" type="presParOf" srcId="{E960E349-9ACA-4425-A9DD-1CABCAA14D22}" destId="{58425156-EAF3-40F8-BFC1-0B07CEF559C8}" srcOrd="0" destOrd="0" presId="urn:microsoft.com/office/officeart/2005/8/layout/process4"/>
    <dgm:cxn modelId="{547D8305-F0FF-4294-B0C1-7802427B5634}" type="presParOf" srcId="{F2EBC6F9-179D-4E41-926E-261FA0CE2B69}" destId="{3CFF29BB-6DC7-4F7E-A5EF-B331361C9301}" srcOrd="5" destOrd="0" presId="urn:microsoft.com/office/officeart/2005/8/layout/process4"/>
    <dgm:cxn modelId="{DC6644AA-0A9F-4F1B-8985-2125DD2B9052}" type="presParOf" srcId="{F2EBC6F9-179D-4E41-926E-261FA0CE2B69}" destId="{D053EE83-02E3-4E4D-93EB-23B91C9D1D1C}" srcOrd="6" destOrd="0" presId="urn:microsoft.com/office/officeart/2005/8/layout/process4"/>
    <dgm:cxn modelId="{63984961-277C-47DF-B4BD-777D3D341B6F}" type="presParOf" srcId="{D053EE83-02E3-4E4D-93EB-23B91C9D1D1C}" destId="{84ED13E8-88A5-4A42-80ED-524A032E7834}" srcOrd="0" destOrd="0" presId="urn:microsoft.com/office/officeart/2005/8/layout/process4"/>
    <dgm:cxn modelId="{C20999D8-AC47-41BC-9E86-D69733DF0916}" type="presParOf" srcId="{F2EBC6F9-179D-4E41-926E-261FA0CE2B69}" destId="{2822392D-6957-43F1-8DDB-859122F01BD6}" srcOrd="7" destOrd="0" presId="urn:microsoft.com/office/officeart/2005/8/layout/process4"/>
    <dgm:cxn modelId="{F3701F80-81BE-4092-A849-2E62709201C0}" type="presParOf" srcId="{F2EBC6F9-179D-4E41-926E-261FA0CE2B69}" destId="{E1A5CD2F-584D-4120-AD46-3DB9C07CDA6F}" srcOrd="8" destOrd="0" presId="urn:microsoft.com/office/officeart/2005/8/layout/process4"/>
    <dgm:cxn modelId="{6AE1FC6F-F068-4D08-B779-F9DEC8C29F4A}" type="presParOf" srcId="{E1A5CD2F-584D-4120-AD46-3DB9C07CDA6F}" destId="{79485B3D-532D-484F-880C-B9399687570F}" srcOrd="0" destOrd="0" presId="urn:microsoft.com/office/officeart/2005/8/layout/process4"/>
    <dgm:cxn modelId="{931D2B03-ED24-4AAA-82C9-CF3810DA82DA}" type="presParOf" srcId="{F2EBC6F9-179D-4E41-926E-261FA0CE2B69}" destId="{DC751B1E-826C-4BF3-888E-F0B7C09EDBD1}" srcOrd="9" destOrd="0" presId="urn:microsoft.com/office/officeart/2005/8/layout/process4"/>
    <dgm:cxn modelId="{CE9EFEC3-3C2D-482D-A75F-0E4DE0BA5EAA}" type="presParOf" srcId="{F2EBC6F9-179D-4E41-926E-261FA0CE2B69}" destId="{F3D38C77-79B3-488C-9F1C-55F8E1455C5E}" srcOrd="10" destOrd="0" presId="urn:microsoft.com/office/officeart/2005/8/layout/process4"/>
    <dgm:cxn modelId="{B9EF4749-3410-4C91-AC85-E0D23B5B0521}" type="presParOf" srcId="{F3D38C77-79B3-488C-9F1C-55F8E1455C5E}" destId="{9D9867B5-829E-4B83-B31D-6CCC73387B6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F707E6A-58D0-45A4-92A4-BA2A6FABD2D8}" type="doc">
      <dgm:prSet loTypeId="urn:microsoft.com/office/officeart/2005/8/layout/hierarchy3" loCatId="hierarchy" qsTypeId="urn:microsoft.com/office/officeart/2005/8/quickstyle/simple2" qsCatId="simple" csTypeId="urn:microsoft.com/office/officeart/2005/8/colors/accent2_2" csCatId="accent2"/>
      <dgm:spPr/>
      <dgm:t>
        <a:bodyPr/>
        <a:lstStyle/>
        <a:p>
          <a:endParaRPr lang="en-IN"/>
        </a:p>
      </dgm:t>
    </dgm:pt>
    <dgm:pt modelId="{088949E5-BBE7-45D5-B34B-8863044CA7DB}">
      <dgm:prSet/>
      <dgm:spPr/>
      <dgm:t>
        <a:bodyPr/>
        <a:lstStyle/>
        <a:p>
          <a:r>
            <a:rPr lang="en-IN" b="0" i="0"/>
            <a:t>Four riders are: </a:t>
          </a:r>
          <a:endParaRPr lang="en-IN"/>
        </a:p>
      </dgm:t>
    </dgm:pt>
    <dgm:pt modelId="{D9D7205D-6553-4DAF-8E45-E4A79DC3B12F}" type="parTrans" cxnId="{462DFE23-0357-40C9-89EB-7DE28637D7ED}">
      <dgm:prSet/>
      <dgm:spPr/>
      <dgm:t>
        <a:bodyPr/>
        <a:lstStyle/>
        <a:p>
          <a:endParaRPr lang="en-IN"/>
        </a:p>
      </dgm:t>
    </dgm:pt>
    <dgm:pt modelId="{CF146C63-7772-4184-8DAC-4F46DC6D31A7}" type="sibTrans" cxnId="{462DFE23-0357-40C9-89EB-7DE28637D7ED}">
      <dgm:prSet/>
      <dgm:spPr/>
      <dgm:t>
        <a:bodyPr/>
        <a:lstStyle/>
        <a:p>
          <a:endParaRPr lang="en-IN"/>
        </a:p>
      </dgm:t>
    </dgm:pt>
    <dgm:pt modelId="{FD42F017-53EB-4F33-9501-63C002CEBE63}">
      <dgm:prSet/>
      <dgm:spPr/>
      <dgm:t>
        <a:bodyPr/>
        <a:lstStyle/>
        <a:p>
          <a:r>
            <a:rPr lang="en-IN" b="0" i="0"/>
            <a:t>Accident Death Benefit Rides</a:t>
          </a:r>
          <a:endParaRPr lang="en-IN"/>
        </a:p>
      </dgm:t>
    </dgm:pt>
    <dgm:pt modelId="{39A5ABDE-CD26-4463-AFEB-07AD2974261B}" type="parTrans" cxnId="{FEA9789E-3DD1-49B7-84C2-1BB9B87CB8C3}">
      <dgm:prSet/>
      <dgm:spPr/>
      <dgm:t>
        <a:bodyPr/>
        <a:lstStyle/>
        <a:p>
          <a:endParaRPr lang="en-IN"/>
        </a:p>
      </dgm:t>
    </dgm:pt>
    <dgm:pt modelId="{25EE646C-7F77-4CD3-B506-E8F0FA081D36}" type="sibTrans" cxnId="{FEA9789E-3DD1-49B7-84C2-1BB9B87CB8C3}">
      <dgm:prSet/>
      <dgm:spPr/>
      <dgm:t>
        <a:bodyPr/>
        <a:lstStyle/>
        <a:p>
          <a:endParaRPr lang="en-IN"/>
        </a:p>
      </dgm:t>
    </dgm:pt>
    <dgm:pt modelId="{4AC44E83-6041-4E82-80B9-60B0CEDF331E}">
      <dgm:prSet/>
      <dgm:spPr/>
      <dgm:t>
        <a:bodyPr/>
        <a:lstStyle/>
        <a:p>
          <a:r>
            <a:rPr lang="en-IN" b="0" i="0"/>
            <a:t>Accidental Total Permanent Disability Rider</a:t>
          </a:r>
          <a:endParaRPr lang="en-IN"/>
        </a:p>
      </dgm:t>
    </dgm:pt>
    <dgm:pt modelId="{D6A1F85E-3F73-44C5-A912-2EA4074C0871}" type="parTrans" cxnId="{769FABBD-19C5-48A5-8008-04BC3C65F5B2}">
      <dgm:prSet/>
      <dgm:spPr/>
      <dgm:t>
        <a:bodyPr/>
        <a:lstStyle/>
        <a:p>
          <a:endParaRPr lang="en-IN"/>
        </a:p>
      </dgm:t>
    </dgm:pt>
    <dgm:pt modelId="{DF0086F3-64FC-4F4E-BBC3-84FD04DB0AE1}" type="sibTrans" cxnId="{769FABBD-19C5-48A5-8008-04BC3C65F5B2}">
      <dgm:prSet/>
      <dgm:spPr/>
      <dgm:t>
        <a:bodyPr/>
        <a:lstStyle/>
        <a:p>
          <a:endParaRPr lang="en-IN"/>
        </a:p>
      </dgm:t>
    </dgm:pt>
    <dgm:pt modelId="{4F1EF9D6-F1A1-48DE-9741-927219B7207C}">
      <dgm:prSet/>
      <dgm:spPr/>
      <dgm:t>
        <a:bodyPr/>
        <a:lstStyle/>
        <a:p>
          <a:r>
            <a:rPr lang="en-IN" b="0" i="0"/>
            <a:t>Term Assurance Rider</a:t>
          </a:r>
          <a:endParaRPr lang="en-IN"/>
        </a:p>
      </dgm:t>
    </dgm:pt>
    <dgm:pt modelId="{4CBE7853-6939-48D2-A3FD-753DF4C5FF26}" type="parTrans" cxnId="{BBD75036-B2E0-4382-BCE8-827C4ADC7625}">
      <dgm:prSet/>
      <dgm:spPr/>
      <dgm:t>
        <a:bodyPr/>
        <a:lstStyle/>
        <a:p>
          <a:endParaRPr lang="en-IN"/>
        </a:p>
      </dgm:t>
    </dgm:pt>
    <dgm:pt modelId="{0F8AA256-610F-4959-AA19-998857DF3E45}" type="sibTrans" cxnId="{BBD75036-B2E0-4382-BCE8-827C4ADC7625}">
      <dgm:prSet/>
      <dgm:spPr/>
      <dgm:t>
        <a:bodyPr/>
        <a:lstStyle/>
        <a:p>
          <a:endParaRPr lang="en-IN"/>
        </a:p>
      </dgm:t>
    </dgm:pt>
    <dgm:pt modelId="{200E78B5-D004-4F48-8B7C-B3E0D1AD9F86}">
      <dgm:prSet/>
      <dgm:spPr/>
      <dgm:t>
        <a:bodyPr/>
        <a:lstStyle/>
        <a:p>
          <a:r>
            <a:rPr lang="en-IN" b="0" i="0"/>
            <a:t>Criti care 13 non-linked Rider.</a:t>
          </a:r>
          <a:endParaRPr lang="en-IN"/>
        </a:p>
      </dgm:t>
    </dgm:pt>
    <dgm:pt modelId="{9CCDFA14-482F-43F1-90C6-850743F26C22}" type="parTrans" cxnId="{17B1F553-9E5A-48EF-A7C7-C33ACD19623A}">
      <dgm:prSet/>
      <dgm:spPr/>
      <dgm:t>
        <a:bodyPr/>
        <a:lstStyle/>
        <a:p>
          <a:endParaRPr lang="en-IN"/>
        </a:p>
      </dgm:t>
    </dgm:pt>
    <dgm:pt modelId="{556DA8BF-6931-4DD8-A438-9D3928122CEC}" type="sibTrans" cxnId="{17B1F553-9E5A-48EF-A7C7-C33ACD19623A}">
      <dgm:prSet/>
      <dgm:spPr/>
      <dgm:t>
        <a:bodyPr/>
        <a:lstStyle/>
        <a:p>
          <a:endParaRPr lang="en-IN"/>
        </a:p>
      </dgm:t>
    </dgm:pt>
    <dgm:pt modelId="{A634B78D-B288-4398-BBEA-E49DA533AE0F}" type="pres">
      <dgm:prSet presAssocID="{8F707E6A-58D0-45A4-92A4-BA2A6FABD2D8}" presName="diagram" presStyleCnt="0">
        <dgm:presLayoutVars>
          <dgm:chPref val="1"/>
          <dgm:dir/>
          <dgm:animOne val="branch"/>
          <dgm:animLvl val="lvl"/>
          <dgm:resizeHandles/>
        </dgm:presLayoutVars>
      </dgm:prSet>
      <dgm:spPr/>
      <dgm:t>
        <a:bodyPr/>
        <a:lstStyle/>
        <a:p>
          <a:endParaRPr lang="en-US"/>
        </a:p>
      </dgm:t>
    </dgm:pt>
    <dgm:pt modelId="{D386BDF4-C223-450E-BBF9-511EB1F7616C}" type="pres">
      <dgm:prSet presAssocID="{088949E5-BBE7-45D5-B34B-8863044CA7DB}" presName="root" presStyleCnt="0"/>
      <dgm:spPr/>
    </dgm:pt>
    <dgm:pt modelId="{4008C087-64DE-46A4-A73B-D10190CCBB8F}" type="pres">
      <dgm:prSet presAssocID="{088949E5-BBE7-45D5-B34B-8863044CA7DB}" presName="rootComposite" presStyleCnt="0"/>
      <dgm:spPr/>
    </dgm:pt>
    <dgm:pt modelId="{34980B76-D9B7-4AF2-BD7B-587048FEBE40}" type="pres">
      <dgm:prSet presAssocID="{088949E5-BBE7-45D5-B34B-8863044CA7DB}" presName="rootText" presStyleLbl="node1" presStyleIdx="0" presStyleCnt="1"/>
      <dgm:spPr/>
      <dgm:t>
        <a:bodyPr/>
        <a:lstStyle/>
        <a:p>
          <a:endParaRPr lang="en-US"/>
        </a:p>
      </dgm:t>
    </dgm:pt>
    <dgm:pt modelId="{21BEF03A-E914-43E0-838F-887B94B8B801}" type="pres">
      <dgm:prSet presAssocID="{088949E5-BBE7-45D5-B34B-8863044CA7DB}" presName="rootConnector" presStyleLbl="node1" presStyleIdx="0" presStyleCnt="1"/>
      <dgm:spPr/>
      <dgm:t>
        <a:bodyPr/>
        <a:lstStyle/>
        <a:p>
          <a:endParaRPr lang="en-US"/>
        </a:p>
      </dgm:t>
    </dgm:pt>
    <dgm:pt modelId="{3951A28A-7A1D-4337-BB83-CC3B45F91EE2}" type="pres">
      <dgm:prSet presAssocID="{088949E5-BBE7-45D5-B34B-8863044CA7DB}" presName="childShape" presStyleCnt="0"/>
      <dgm:spPr/>
    </dgm:pt>
    <dgm:pt modelId="{FA0640AD-FB57-43DE-88F4-16C062977A33}" type="pres">
      <dgm:prSet presAssocID="{39A5ABDE-CD26-4463-AFEB-07AD2974261B}" presName="Name13" presStyleLbl="parChTrans1D2" presStyleIdx="0" presStyleCnt="4"/>
      <dgm:spPr/>
      <dgm:t>
        <a:bodyPr/>
        <a:lstStyle/>
        <a:p>
          <a:endParaRPr lang="en-US"/>
        </a:p>
      </dgm:t>
    </dgm:pt>
    <dgm:pt modelId="{35690BCE-947D-48E8-863B-479558BFE7AB}" type="pres">
      <dgm:prSet presAssocID="{FD42F017-53EB-4F33-9501-63C002CEBE63}" presName="childText" presStyleLbl="bgAcc1" presStyleIdx="0" presStyleCnt="4">
        <dgm:presLayoutVars>
          <dgm:bulletEnabled val="1"/>
        </dgm:presLayoutVars>
      </dgm:prSet>
      <dgm:spPr/>
      <dgm:t>
        <a:bodyPr/>
        <a:lstStyle/>
        <a:p>
          <a:endParaRPr lang="en-US"/>
        </a:p>
      </dgm:t>
    </dgm:pt>
    <dgm:pt modelId="{C4E3853B-813C-4CCE-8ACA-33F279AD7CA2}" type="pres">
      <dgm:prSet presAssocID="{D6A1F85E-3F73-44C5-A912-2EA4074C0871}" presName="Name13" presStyleLbl="parChTrans1D2" presStyleIdx="1" presStyleCnt="4"/>
      <dgm:spPr/>
      <dgm:t>
        <a:bodyPr/>
        <a:lstStyle/>
        <a:p>
          <a:endParaRPr lang="en-US"/>
        </a:p>
      </dgm:t>
    </dgm:pt>
    <dgm:pt modelId="{16744B3B-AFD2-4E37-B696-9665EAF3E356}" type="pres">
      <dgm:prSet presAssocID="{4AC44E83-6041-4E82-80B9-60B0CEDF331E}" presName="childText" presStyleLbl="bgAcc1" presStyleIdx="1" presStyleCnt="4">
        <dgm:presLayoutVars>
          <dgm:bulletEnabled val="1"/>
        </dgm:presLayoutVars>
      </dgm:prSet>
      <dgm:spPr/>
      <dgm:t>
        <a:bodyPr/>
        <a:lstStyle/>
        <a:p>
          <a:endParaRPr lang="en-US"/>
        </a:p>
      </dgm:t>
    </dgm:pt>
    <dgm:pt modelId="{17A55961-0FF9-4306-921F-388FC204964A}" type="pres">
      <dgm:prSet presAssocID="{4CBE7853-6939-48D2-A3FD-753DF4C5FF26}" presName="Name13" presStyleLbl="parChTrans1D2" presStyleIdx="2" presStyleCnt="4"/>
      <dgm:spPr/>
      <dgm:t>
        <a:bodyPr/>
        <a:lstStyle/>
        <a:p>
          <a:endParaRPr lang="en-US"/>
        </a:p>
      </dgm:t>
    </dgm:pt>
    <dgm:pt modelId="{26A1ADDA-D92E-4630-BCBF-948480646B16}" type="pres">
      <dgm:prSet presAssocID="{4F1EF9D6-F1A1-48DE-9741-927219B7207C}" presName="childText" presStyleLbl="bgAcc1" presStyleIdx="2" presStyleCnt="4">
        <dgm:presLayoutVars>
          <dgm:bulletEnabled val="1"/>
        </dgm:presLayoutVars>
      </dgm:prSet>
      <dgm:spPr/>
      <dgm:t>
        <a:bodyPr/>
        <a:lstStyle/>
        <a:p>
          <a:endParaRPr lang="en-US"/>
        </a:p>
      </dgm:t>
    </dgm:pt>
    <dgm:pt modelId="{02804D36-8249-4EDC-A121-C74B1411D2E5}" type="pres">
      <dgm:prSet presAssocID="{9CCDFA14-482F-43F1-90C6-850743F26C22}" presName="Name13" presStyleLbl="parChTrans1D2" presStyleIdx="3" presStyleCnt="4"/>
      <dgm:spPr/>
      <dgm:t>
        <a:bodyPr/>
        <a:lstStyle/>
        <a:p>
          <a:endParaRPr lang="en-US"/>
        </a:p>
      </dgm:t>
    </dgm:pt>
    <dgm:pt modelId="{2E1E7181-FEBA-48B1-922A-D212E63CC543}" type="pres">
      <dgm:prSet presAssocID="{200E78B5-D004-4F48-8B7C-B3E0D1AD9F86}" presName="childText" presStyleLbl="bgAcc1" presStyleIdx="3" presStyleCnt="4">
        <dgm:presLayoutVars>
          <dgm:bulletEnabled val="1"/>
        </dgm:presLayoutVars>
      </dgm:prSet>
      <dgm:spPr/>
      <dgm:t>
        <a:bodyPr/>
        <a:lstStyle/>
        <a:p>
          <a:endParaRPr lang="en-US"/>
        </a:p>
      </dgm:t>
    </dgm:pt>
  </dgm:ptLst>
  <dgm:cxnLst>
    <dgm:cxn modelId="{C482FDDF-26CB-4820-BF87-5A4524CBA12F}" type="presOf" srcId="{9CCDFA14-482F-43F1-90C6-850743F26C22}" destId="{02804D36-8249-4EDC-A121-C74B1411D2E5}" srcOrd="0" destOrd="0" presId="urn:microsoft.com/office/officeart/2005/8/layout/hierarchy3"/>
    <dgm:cxn modelId="{4920D792-7707-4CAC-9634-19B24FA9AE2C}" type="presOf" srcId="{4F1EF9D6-F1A1-48DE-9741-927219B7207C}" destId="{26A1ADDA-D92E-4630-BCBF-948480646B16}" srcOrd="0" destOrd="0" presId="urn:microsoft.com/office/officeart/2005/8/layout/hierarchy3"/>
    <dgm:cxn modelId="{AB947DA8-3A84-406B-AB7F-F4CE24724910}" type="presOf" srcId="{8F707E6A-58D0-45A4-92A4-BA2A6FABD2D8}" destId="{A634B78D-B288-4398-BBEA-E49DA533AE0F}" srcOrd="0" destOrd="0" presId="urn:microsoft.com/office/officeart/2005/8/layout/hierarchy3"/>
    <dgm:cxn modelId="{17B1F553-9E5A-48EF-A7C7-C33ACD19623A}" srcId="{088949E5-BBE7-45D5-B34B-8863044CA7DB}" destId="{200E78B5-D004-4F48-8B7C-B3E0D1AD9F86}" srcOrd="3" destOrd="0" parTransId="{9CCDFA14-482F-43F1-90C6-850743F26C22}" sibTransId="{556DA8BF-6931-4DD8-A438-9D3928122CEC}"/>
    <dgm:cxn modelId="{FEA9789E-3DD1-49B7-84C2-1BB9B87CB8C3}" srcId="{088949E5-BBE7-45D5-B34B-8863044CA7DB}" destId="{FD42F017-53EB-4F33-9501-63C002CEBE63}" srcOrd="0" destOrd="0" parTransId="{39A5ABDE-CD26-4463-AFEB-07AD2974261B}" sibTransId="{25EE646C-7F77-4CD3-B506-E8F0FA081D36}"/>
    <dgm:cxn modelId="{34362F02-2BDB-4237-86EF-A35A4B977F82}" type="presOf" srcId="{4AC44E83-6041-4E82-80B9-60B0CEDF331E}" destId="{16744B3B-AFD2-4E37-B696-9665EAF3E356}" srcOrd="0" destOrd="0" presId="urn:microsoft.com/office/officeart/2005/8/layout/hierarchy3"/>
    <dgm:cxn modelId="{980DCD70-BDDE-415A-A7CE-C5923863E619}" type="presOf" srcId="{39A5ABDE-CD26-4463-AFEB-07AD2974261B}" destId="{FA0640AD-FB57-43DE-88F4-16C062977A33}" srcOrd="0" destOrd="0" presId="urn:microsoft.com/office/officeart/2005/8/layout/hierarchy3"/>
    <dgm:cxn modelId="{462DFE23-0357-40C9-89EB-7DE28637D7ED}" srcId="{8F707E6A-58D0-45A4-92A4-BA2A6FABD2D8}" destId="{088949E5-BBE7-45D5-B34B-8863044CA7DB}" srcOrd="0" destOrd="0" parTransId="{D9D7205D-6553-4DAF-8E45-E4A79DC3B12F}" sibTransId="{CF146C63-7772-4184-8DAC-4F46DC6D31A7}"/>
    <dgm:cxn modelId="{769FABBD-19C5-48A5-8008-04BC3C65F5B2}" srcId="{088949E5-BBE7-45D5-B34B-8863044CA7DB}" destId="{4AC44E83-6041-4E82-80B9-60B0CEDF331E}" srcOrd="1" destOrd="0" parTransId="{D6A1F85E-3F73-44C5-A912-2EA4074C0871}" sibTransId="{DF0086F3-64FC-4F4E-BBC3-84FD04DB0AE1}"/>
    <dgm:cxn modelId="{07C6BB02-7323-4279-BFF4-B9E4364A59D9}" type="presOf" srcId="{088949E5-BBE7-45D5-B34B-8863044CA7DB}" destId="{34980B76-D9B7-4AF2-BD7B-587048FEBE40}" srcOrd="0" destOrd="0" presId="urn:microsoft.com/office/officeart/2005/8/layout/hierarchy3"/>
    <dgm:cxn modelId="{D3A705BD-5D2C-42EC-8AE3-7E249470747F}" type="presOf" srcId="{200E78B5-D004-4F48-8B7C-B3E0D1AD9F86}" destId="{2E1E7181-FEBA-48B1-922A-D212E63CC543}" srcOrd="0" destOrd="0" presId="urn:microsoft.com/office/officeart/2005/8/layout/hierarchy3"/>
    <dgm:cxn modelId="{BC271942-2D26-43B9-A491-1FF010A1D3BC}" type="presOf" srcId="{D6A1F85E-3F73-44C5-A912-2EA4074C0871}" destId="{C4E3853B-813C-4CCE-8ACA-33F279AD7CA2}" srcOrd="0" destOrd="0" presId="urn:microsoft.com/office/officeart/2005/8/layout/hierarchy3"/>
    <dgm:cxn modelId="{7D3C0186-82DC-42BF-B59B-8D07CF8C99C4}" type="presOf" srcId="{FD42F017-53EB-4F33-9501-63C002CEBE63}" destId="{35690BCE-947D-48E8-863B-479558BFE7AB}" srcOrd="0" destOrd="0" presId="urn:microsoft.com/office/officeart/2005/8/layout/hierarchy3"/>
    <dgm:cxn modelId="{7BD4439E-D1F1-4496-A816-24866D9F285A}" type="presOf" srcId="{088949E5-BBE7-45D5-B34B-8863044CA7DB}" destId="{21BEF03A-E914-43E0-838F-887B94B8B801}" srcOrd="1" destOrd="0" presId="urn:microsoft.com/office/officeart/2005/8/layout/hierarchy3"/>
    <dgm:cxn modelId="{BBD75036-B2E0-4382-BCE8-827C4ADC7625}" srcId="{088949E5-BBE7-45D5-B34B-8863044CA7DB}" destId="{4F1EF9D6-F1A1-48DE-9741-927219B7207C}" srcOrd="2" destOrd="0" parTransId="{4CBE7853-6939-48D2-A3FD-753DF4C5FF26}" sibTransId="{0F8AA256-610F-4959-AA19-998857DF3E45}"/>
    <dgm:cxn modelId="{461B241F-EF83-485C-AE97-97B8EF85E1F4}" type="presOf" srcId="{4CBE7853-6939-48D2-A3FD-753DF4C5FF26}" destId="{17A55961-0FF9-4306-921F-388FC204964A}" srcOrd="0" destOrd="0" presId="urn:microsoft.com/office/officeart/2005/8/layout/hierarchy3"/>
    <dgm:cxn modelId="{0C73F511-70B0-4047-9759-588A85E07381}" type="presParOf" srcId="{A634B78D-B288-4398-BBEA-E49DA533AE0F}" destId="{D386BDF4-C223-450E-BBF9-511EB1F7616C}" srcOrd="0" destOrd="0" presId="urn:microsoft.com/office/officeart/2005/8/layout/hierarchy3"/>
    <dgm:cxn modelId="{80A9DDCF-6049-48C7-ACC9-1B2393055FF3}" type="presParOf" srcId="{D386BDF4-C223-450E-BBF9-511EB1F7616C}" destId="{4008C087-64DE-46A4-A73B-D10190CCBB8F}" srcOrd="0" destOrd="0" presId="urn:microsoft.com/office/officeart/2005/8/layout/hierarchy3"/>
    <dgm:cxn modelId="{FC260AF1-395A-4277-A748-1B16AC2E2470}" type="presParOf" srcId="{4008C087-64DE-46A4-A73B-D10190CCBB8F}" destId="{34980B76-D9B7-4AF2-BD7B-587048FEBE40}" srcOrd="0" destOrd="0" presId="urn:microsoft.com/office/officeart/2005/8/layout/hierarchy3"/>
    <dgm:cxn modelId="{5F413F22-2062-4C0D-A174-08440BE71A64}" type="presParOf" srcId="{4008C087-64DE-46A4-A73B-D10190CCBB8F}" destId="{21BEF03A-E914-43E0-838F-887B94B8B801}" srcOrd="1" destOrd="0" presId="urn:microsoft.com/office/officeart/2005/8/layout/hierarchy3"/>
    <dgm:cxn modelId="{27F8BC76-0030-486E-A8E2-7384CC151DFF}" type="presParOf" srcId="{D386BDF4-C223-450E-BBF9-511EB1F7616C}" destId="{3951A28A-7A1D-4337-BB83-CC3B45F91EE2}" srcOrd="1" destOrd="0" presId="urn:microsoft.com/office/officeart/2005/8/layout/hierarchy3"/>
    <dgm:cxn modelId="{0929E103-F4C7-41A3-8586-1CB4308C0D05}" type="presParOf" srcId="{3951A28A-7A1D-4337-BB83-CC3B45F91EE2}" destId="{FA0640AD-FB57-43DE-88F4-16C062977A33}" srcOrd="0" destOrd="0" presId="urn:microsoft.com/office/officeart/2005/8/layout/hierarchy3"/>
    <dgm:cxn modelId="{42ACAAE9-C4DC-47B3-96B8-870B06953832}" type="presParOf" srcId="{3951A28A-7A1D-4337-BB83-CC3B45F91EE2}" destId="{35690BCE-947D-48E8-863B-479558BFE7AB}" srcOrd="1" destOrd="0" presId="urn:microsoft.com/office/officeart/2005/8/layout/hierarchy3"/>
    <dgm:cxn modelId="{F23C39B7-D24F-4585-9CFC-983BF8C33F16}" type="presParOf" srcId="{3951A28A-7A1D-4337-BB83-CC3B45F91EE2}" destId="{C4E3853B-813C-4CCE-8ACA-33F279AD7CA2}" srcOrd="2" destOrd="0" presId="urn:microsoft.com/office/officeart/2005/8/layout/hierarchy3"/>
    <dgm:cxn modelId="{E25472AA-3BDB-465A-A01B-3EC011B6F2EF}" type="presParOf" srcId="{3951A28A-7A1D-4337-BB83-CC3B45F91EE2}" destId="{16744B3B-AFD2-4E37-B696-9665EAF3E356}" srcOrd="3" destOrd="0" presId="urn:microsoft.com/office/officeart/2005/8/layout/hierarchy3"/>
    <dgm:cxn modelId="{6B60AD35-A7BD-4CB1-BD25-721A99B41175}" type="presParOf" srcId="{3951A28A-7A1D-4337-BB83-CC3B45F91EE2}" destId="{17A55961-0FF9-4306-921F-388FC204964A}" srcOrd="4" destOrd="0" presId="urn:microsoft.com/office/officeart/2005/8/layout/hierarchy3"/>
    <dgm:cxn modelId="{72ABBA9D-2EA8-4988-80ED-7F848345CC49}" type="presParOf" srcId="{3951A28A-7A1D-4337-BB83-CC3B45F91EE2}" destId="{26A1ADDA-D92E-4630-BCBF-948480646B16}" srcOrd="5" destOrd="0" presId="urn:microsoft.com/office/officeart/2005/8/layout/hierarchy3"/>
    <dgm:cxn modelId="{8B94702C-416D-451E-A683-C3D31DBC3D16}" type="presParOf" srcId="{3951A28A-7A1D-4337-BB83-CC3B45F91EE2}" destId="{02804D36-8249-4EDC-A121-C74B1411D2E5}" srcOrd="6" destOrd="0" presId="urn:microsoft.com/office/officeart/2005/8/layout/hierarchy3"/>
    <dgm:cxn modelId="{4CD29996-A77C-44E9-8530-827173171416}" type="presParOf" srcId="{3951A28A-7A1D-4337-BB83-CC3B45F91EE2}" destId="{2E1E7181-FEBA-48B1-922A-D212E63CC543}"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F846703-5BBC-4218-BF21-EE4383F374A1}" type="doc">
      <dgm:prSet loTypeId="urn:microsoft.com/office/officeart/2005/8/layout/venn1" loCatId="relationship" qsTypeId="urn:microsoft.com/office/officeart/2005/8/quickstyle/simple4" qsCatId="simple" csTypeId="urn:microsoft.com/office/officeart/2005/8/colors/colorful1" csCatId="colorful"/>
      <dgm:spPr/>
      <dgm:t>
        <a:bodyPr/>
        <a:lstStyle/>
        <a:p>
          <a:endParaRPr lang="en-IN"/>
        </a:p>
      </dgm:t>
    </dgm:pt>
    <dgm:pt modelId="{C04E6F26-C36D-4225-8987-131D31C8F474}">
      <dgm:prSet/>
      <dgm:spPr/>
      <dgm:t>
        <a:bodyPr/>
        <a:lstStyle/>
        <a:p>
          <a:r>
            <a:rPr lang="en-IN" b="0" i="0"/>
            <a:t>Term Insurance Plan</a:t>
          </a:r>
          <a:endParaRPr lang="en-IN"/>
        </a:p>
      </dgm:t>
    </dgm:pt>
    <dgm:pt modelId="{FF0427C9-3334-4B9F-89FF-0324EE1ED3DC}" type="parTrans" cxnId="{DB5903C3-EF62-4489-BF9F-BDA02E733B00}">
      <dgm:prSet/>
      <dgm:spPr/>
      <dgm:t>
        <a:bodyPr/>
        <a:lstStyle/>
        <a:p>
          <a:endParaRPr lang="en-IN"/>
        </a:p>
      </dgm:t>
    </dgm:pt>
    <dgm:pt modelId="{669489A1-AE9D-4044-984F-D503D8E272DC}" type="sibTrans" cxnId="{DB5903C3-EF62-4489-BF9F-BDA02E733B00}">
      <dgm:prSet/>
      <dgm:spPr/>
      <dgm:t>
        <a:bodyPr/>
        <a:lstStyle/>
        <a:p>
          <a:endParaRPr lang="en-IN"/>
        </a:p>
      </dgm:t>
    </dgm:pt>
    <dgm:pt modelId="{DEC1D0EA-05A7-4B30-BFF2-34DC09AF5E1C}">
      <dgm:prSet/>
      <dgm:spPr/>
      <dgm:t>
        <a:bodyPr/>
        <a:lstStyle/>
        <a:p>
          <a:r>
            <a:rPr lang="en-IN" b="0" i="0"/>
            <a:t>Protect Smart ICICI Prudential</a:t>
          </a:r>
          <a:endParaRPr lang="en-IN"/>
        </a:p>
      </dgm:t>
    </dgm:pt>
    <dgm:pt modelId="{EE606C0B-8D51-46B3-B46D-4A606317743C}" type="parTrans" cxnId="{B2695A8D-1398-4DD2-BF53-725F69F66A67}">
      <dgm:prSet/>
      <dgm:spPr/>
      <dgm:t>
        <a:bodyPr/>
        <a:lstStyle/>
        <a:p>
          <a:endParaRPr lang="en-IN"/>
        </a:p>
      </dgm:t>
    </dgm:pt>
    <dgm:pt modelId="{E2058E20-5D1B-4A7F-8111-85C6697407C5}" type="sibTrans" cxnId="{B2695A8D-1398-4DD2-BF53-725F69F66A67}">
      <dgm:prSet/>
      <dgm:spPr/>
      <dgm:t>
        <a:bodyPr/>
        <a:lstStyle/>
        <a:p>
          <a:endParaRPr lang="en-IN"/>
        </a:p>
      </dgm:t>
    </dgm:pt>
    <dgm:pt modelId="{04FB9B44-3FDD-45A4-9B00-FE85DAA26FD7}">
      <dgm:prSet/>
      <dgm:spPr/>
      <dgm:t>
        <a:bodyPr/>
        <a:lstStyle/>
        <a:p>
          <a:r>
            <a:rPr lang="en-IN" b="0" i="0"/>
            <a:t>Smart Health ICICI Prudential</a:t>
          </a:r>
          <a:endParaRPr lang="en-IN"/>
        </a:p>
      </dgm:t>
    </dgm:pt>
    <dgm:pt modelId="{07E983CD-2ED2-408C-88D4-A578E831A643}" type="parTrans" cxnId="{5CC52C53-66C2-4B56-B9F1-F06A7913A2A3}">
      <dgm:prSet/>
      <dgm:spPr/>
      <dgm:t>
        <a:bodyPr/>
        <a:lstStyle/>
        <a:p>
          <a:endParaRPr lang="en-IN"/>
        </a:p>
      </dgm:t>
    </dgm:pt>
    <dgm:pt modelId="{29F13C5B-04EC-4E95-B1EF-D9773BC13279}" type="sibTrans" cxnId="{5CC52C53-66C2-4B56-B9F1-F06A7913A2A3}">
      <dgm:prSet/>
      <dgm:spPr/>
      <dgm:t>
        <a:bodyPr/>
        <a:lstStyle/>
        <a:p>
          <a:endParaRPr lang="en-IN"/>
        </a:p>
      </dgm:t>
    </dgm:pt>
    <dgm:pt modelId="{D5EA11C2-996D-45A5-B5B2-CC1D376A88FE}" type="pres">
      <dgm:prSet presAssocID="{BF846703-5BBC-4218-BF21-EE4383F374A1}" presName="compositeShape" presStyleCnt="0">
        <dgm:presLayoutVars>
          <dgm:chMax val="7"/>
          <dgm:dir/>
          <dgm:resizeHandles val="exact"/>
        </dgm:presLayoutVars>
      </dgm:prSet>
      <dgm:spPr/>
      <dgm:t>
        <a:bodyPr/>
        <a:lstStyle/>
        <a:p>
          <a:endParaRPr lang="en-US"/>
        </a:p>
      </dgm:t>
    </dgm:pt>
    <dgm:pt modelId="{9BF5237A-1292-43E0-A1A9-4DD7F545D13F}" type="pres">
      <dgm:prSet presAssocID="{C04E6F26-C36D-4225-8987-131D31C8F474}" presName="circ1" presStyleLbl="vennNode1" presStyleIdx="0" presStyleCnt="3"/>
      <dgm:spPr/>
      <dgm:t>
        <a:bodyPr/>
        <a:lstStyle/>
        <a:p>
          <a:endParaRPr lang="en-US"/>
        </a:p>
      </dgm:t>
    </dgm:pt>
    <dgm:pt modelId="{8C986826-AF90-4AE7-ACDA-84F50089E60F}" type="pres">
      <dgm:prSet presAssocID="{C04E6F26-C36D-4225-8987-131D31C8F474}" presName="circ1Tx" presStyleLbl="revTx" presStyleIdx="0" presStyleCnt="0">
        <dgm:presLayoutVars>
          <dgm:chMax val="0"/>
          <dgm:chPref val="0"/>
          <dgm:bulletEnabled val="1"/>
        </dgm:presLayoutVars>
      </dgm:prSet>
      <dgm:spPr/>
      <dgm:t>
        <a:bodyPr/>
        <a:lstStyle/>
        <a:p>
          <a:endParaRPr lang="en-US"/>
        </a:p>
      </dgm:t>
    </dgm:pt>
    <dgm:pt modelId="{8DB923A9-77C0-445E-8E29-CC699187F7A5}" type="pres">
      <dgm:prSet presAssocID="{DEC1D0EA-05A7-4B30-BFF2-34DC09AF5E1C}" presName="circ2" presStyleLbl="vennNode1" presStyleIdx="1" presStyleCnt="3"/>
      <dgm:spPr/>
      <dgm:t>
        <a:bodyPr/>
        <a:lstStyle/>
        <a:p>
          <a:endParaRPr lang="en-US"/>
        </a:p>
      </dgm:t>
    </dgm:pt>
    <dgm:pt modelId="{0309FC46-B2EA-461D-99D3-CE5870F99433}" type="pres">
      <dgm:prSet presAssocID="{DEC1D0EA-05A7-4B30-BFF2-34DC09AF5E1C}" presName="circ2Tx" presStyleLbl="revTx" presStyleIdx="0" presStyleCnt="0">
        <dgm:presLayoutVars>
          <dgm:chMax val="0"/>
          <dgm:chPref val="0"/>
          <dgm:bulletEnabled val="1"/>
        </dgm:presLayoutVars>
      </dgm:prSet>
      <dgm:spPr/>
      <dgm:t>
        <a:bodyPr/>
        <a:lstStyle/>
        <a:p>
          <a:endParaRPr lang="en-US"/>
        </a:p>
      </dgm:t>
    </dgm:pt>
    <dgm:pt modelId="{0861B284-3FAF-4A66-AF74-E74BD819638D}" type="pres">
      <dgm:prSet presAssocID="{04FB9B44-3FDD-45A4-9B00-FE85DAA26FD7}" presName="circ3" presStyleLbl="vennNode1" presStyleIdx="2" presStyleCnt="3"/>
      <dgm:spPr/>
      <dgm:t>
        <a:bodyPr/>
        <a:lstStyle/>
        <a:p>
          <a:endParaRPr lang="en-US"/>
        </a:p>
      </dgm:t>
    </dgm:pt>
    <dgm:pt modelId="{1775F535-942A-4501-8734-B43B75DE5B3B}" type="pres">
      <dgm:prSet presAssocID="{04FB9B44-3FDD-45A4-9B00-FE85DAA26FD7}" presName="circ3Tx" presStyleLbl="revTx" presStyleIdx="0" presStyleCnt="0">
        <dgm:presLayoutVars>
          <dgm:chMax val="0"/>
          <dgm:chPref val="0"/>
          <dgm:bulletEnabled val="1"/>
        </dgm:presLayoutVars>
      </dgm:prSet>
      <dgm:spPr/>
      <dgm:t>
        <a:bodyPr/>
        <a:lstStyle/>
        <a:p>
          <a:endParaRPr lang="en-US"/>
        </a:p>
      </dgm:t>
    </dgm:pt>
  </dgm:ptLst>
  <dgm:cxnLst>
    <dgm:cxn modelId="{4DB9615D-9458-4154-8317-4A279831903E}" type="presOf" srcId="{C04E6F26-C36D-4225-8987-131D31C8F474}" destId="{8C986826-AF90-4AE7-ACDA-84F50089E60F}" srcOrd="1" destOrd="0" presId="urn:microsoft.com/office/officeart/2005/8/layout/venn1"/>
    <dgm:cxn modelId="{9094A29A-42B9-4727-9B24-8D833338F5A5}" type="presOf" srcId="{DEC1D0EA-05A7-4B30-BFF2-34DC09AF5E1C}" destId="{0309FC46-B2EA-461D-99D3-CE5870F99433}" srcOrd="1" destOrd="0" presId="urn:microsoft.com/office/officeart/2005/8/layout/venn1"/>
    <dgm:cxn modelId="{FD9A0F17-44C0-4191-AE1C-C3EFE8F54F19}" type="presOf" srcId="{04FB9B44-3FDD-45A4-9B00-FE85DAA26FD7}" destId="{1775F535-942A-4501-8734-B43B75DE5B3B}" srcOrd="1" destOrd="0" presId="urn:microsoft.com/office/officeart/2005/8/layout/venn1"/>
    <dgm:cxn modelId="{A874B601-D81D-4C1C-AF00-BF758E13CF1A}" type="presOf" srcId="{C04E6F26-C36D-4225-8987-131D31C8F474}" destId="{9BF5237A-1292-43E0-A1A9-4DD7F545D13F}" srcOrd="0" destOrd="0" presId="urn:microsoft.com/office/officeart/2005/8/layout/venn1"/>
    <dgm:cxn modelId="{5CC52C53-66C2-4B56-B9F1-F06A7913A2A3}" srcId="{BF846703-5BBC-4218-BF21-EE4383F374A1}" destId="{04FB9B44-3FDD-45A4-9B00-FE85DAA26FD7}" srcOrd="2" destOrd="0" parTransId="{07E983CD-2ED2-408C-88D4-A578E831A643}" sibTransId="{29F13C5B-04EC-4E95-B1EF-D9773BC13279}"/>
    <dgm:cxn modelId="{D76BB38F-04F5-4898-9837-B84B63557A23}" type="presOf" srcId="{04FB9B44-3FDD-45A4-9B00-FE85DAA26FD7}" destId="{0861B284-3FAF-4A66-AF74-E74BD819638D}" srcOrd="0" destOrd="0" presId="urn:microsoft.com/office/officeart/2005/8/layout/venn1"/>
    <dgm:cxn modelId="{B2695A8D-1398-4DD2-BF53-725F69F66A67}" srcId="{BF846703-5BBC-4218-BF21-EE4383F374A1}" destId="{DEC1D0EA-05A7-4B30-BFF2-34DC09AF5E1C}" srcOrd="1" destOrd="0" parTransId="{EE606C0B-8D51-46B3-B46D-4A606317743C}" sibTransId="{E2058E20-5D1B-4A7F-8111-85C6697407C5}"/>
    <dgm:cxn modelId="{053A74B5-DEC5-4D78-94DE-B31ED201E161}" type="presOf" srcId="{BF846703-5BBC-4218-BF21-EE4383F374A1}" destId="{D5EA11C2-996D-45A5-B5B2-CC1D376A88FE}" srcOrd="0" destOrd="0" presId="urn:microsoft.com/office/officeart/2005/8/layout/venn1"/>
    <dgm:cxn modelId="{0AEB02BE-0D0E-4D1C-9F8D-9A9845E71962}" type="presOf" srcId="{DEC1D0EA-05A7-4B30-BFF2-34DC09AF5E1C}" destId="{8DB923A9-77C0-445E-8E29-CC699187F7A5}" srcOrd="0" destOrd="0" presId="urn:microsoft.com/office/officeart/2005/8/layout/venn1"/>
    <dgm:cxn modelId="{DB5903C3-EF62-4489-BF9F-BDA02E733B00}" srcId="{BF846703-5BBC-4218-BF21-EE4383F374A1}" destId="{C04E6F26-C36D-4225-8987-131D31C8F474}" srcOrd="0" destOrd="0" parTransId="{FF0427C9-3334-4B9F-89FF-0324EE1ED3DC}" sibTransId="{669489A1-AE9D-4044-984F-D503D8E272DC}"/>
    <dgm:cxn modelId="{AC34DC64-9B8E-4CB8-97DE-0858491F514A}" type="presParOf" srcId="{D5EA11C2-996D-45A5-B5B2-CC1D376A88FE}" destId="{9BF5237A-1292-43E0-A1A9-4DD7F545D13F}" srcOrd="0" destOrd="0" presId="urn:microsoft.com/office/officeart/2005/8/layout/venn1"/>
    <dgm:cxn modelId="{EA156029-3647-41B2-A110-275C44DA8BE1}" type="presParOf" srcId="{D5EA11C2-996D-45A5-B5B2-CC1D376A88FE}" destId="{8C986826-AF90-4AE7-ACDA-84F50089E60F}" srcOrd="1" destOrd="0" presId="urn:microsoft.com/office/officeart/2005/8/layout/venn1"/>
    <dgm:cxn modelId="{EC752BD1-EC7C-4154-95EF-553EB26881CE}" type="presParOf" srcId="{D5EA11C2-996D-45A5-B5B2-CC1D376A88FE}" destId="{8DB923A9-77C0-445E-8E29-CC699187F7A5}" srcOrd="2" destOrd="0" presId="urn:microsoft.com/office/officeart/2005/8/layout/venn1"/>
    <dgm:cxn modelId="{7F0BB242-F190-4135-9B43-C1485714A4E2}" type="presParOf" srcId="{D5EA11C2-996D-45A5-B5B2-CC1D376A88FE}" destId="{0309FC46-B2EA-461D-99D3-CE5870F99433}" srcOrd="3" destOrd="0" presId="urn:microsoft.com/office/officeart/2005/8/layout/venn1"/>
    <dgm:cxn modelId="{4A8D3407-AD12-47D9-9746-0FCC7F9A96D7}" type="presParOf" srcId="{D5EA11C2-996D-45A5-B5B2-CC1D376A88FE}" destId="{0861B284-3FAF-4A66-AF74-E74BD819638D}" srcOrd="4" destOrd="0" presId="urn:microsoft.com/office/officeart/2005/8/layout/venn1"/>
    <dgm:cxn modelId="{5990E295-113A-400F-B835-887BCF9BEC0F}" type="presParOf" srcId="{D5EA11C2-996D-45A5-B5B2-CC1D376A88FE}" destId="{1775F535-942A-4501-8734-B43B75DE5B3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5473C-4FA4-4A5F-8EAD-67B4FB849289}">
      <dsp:nvSpPr>
        <dsp:cNvPr id="0" name=""/>
        <dsp:cNvSpPr/>
      </dsp:nvSpPr>
      <dsp:spPr>
        <a:xfrm>
          <a:off x="3948910" y="1578078"/>
          <a:ext cx="1516785" cy="721852"/>
        </a:xfrm>
        <a:custGeom>
          <a:avLst/>
          <a:gdLst/>
          <a:ahLst/>
          <a:cxnLst/>
          <a:rect l="0" t="0" r="0" b="0"/>
          <a:pathLst>
            <a:path>
              <a:moveTo>
                <a:pt x="0" y="0"/>
              </a:moveTo>
              <a:lnTo>
                <a:pt x="0" y="491921"/>
              </a:lnTo>
              <a:lnTo>
                <a:pt x="1516785" y="491921"/>
              </a:lnTo>
              <a:lnTo>
                <a:pt x="1516785" y="721852"/>
              </a:lnTo>
            </a:path>
          </a:pathLst>
        </a:custGeom>
        <a:noFill/>
        <a:ln w="25400"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CB1556C-A363-4146-9528-9218AB092E35}">
      <dsp:nvSpPr>
        <dsp:cNvPr id="0" name=""/>
        <dsp:cNvSpPr/>
      </dsp:nvSpPr>
      <dsp:spPr>
        <a:xfrm>
          <a:off x="2432124" y="1578078"/>
          <a:ext cx="1516785" cy="721852"/>
        </a:xfrm>
        <a:custGeom>
          <a:avLst/>
          <a:gdLst/>
          <a:ahLst/>
          <a:cxnLst/>
          <a:rect l="0" t="0" r="0" b="0"/>
          <a:pathLst>
            <a:path>
              <a:moveTo>
                <a:pt x="1516785" y="0"/>
              </a:moveTo>
              <a:lnTo>
                <a:pt x="1516785" y="491921"/>
              </a:lnTo>
              <a:lnTo>
                <a:pt x="0" y="491921"/>
              </a:lnTo>
              <a:lnTo>
                <a:pt x="0" y="721852"/>
              </a:lnTo>
            </a:path>
          </a:pathLst>
        </a:custGeom>
        <a:noFill/>
        <a:ln w="25400"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36D7EC7-8171-4FEB-816F-CC44C8EBABFD}">
      <dsp:nvSpPr>
        <dsp:cNvPr id="0" name=""/>
        <dsp:cNvSpPr/>
      </dsp:nvSpPr>
      <dsp:spPr>
        <a:xfrm>
          <a:off x="2707904" y="2000"/>
          <a:ext cx="2482012" cy="1576078"/>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C1DBC740-4582-4DD3-81E6-EFA5B08DD58E}">
      <dsp:nvSpPr>
        <dsp:cNvPr id="0" name=""/>
        <dsp:cNvSpPr/>
      </dsp:nvSpPr>
      <dsp:spPr>
        <a:xfrm>
          <a:off x="2983683" y="263991"/>
          <a:ext cx="2482012" cy="157607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t>Non-Traditional life Insurance Products</a:t>
          </a:r>
          <a:endParaRPr lang="en-IN" sz="2500" kern="1200" dirty="0"/>
        </a:p>
      </dsp:txBody>
      <dsp:txXfrm>
        <a:off x="3029845" y="310153"/>
        <a:ext cx="2389688" cy="1483754"/>
      </dsp:txXfrm>
    </dsp:sp>
    <dsp:sp modelId="{08730825-CF29-43E6-A05B-FE5A5684BE89}">
      <dsp:nvSpPr>
        <dsp:cNvPr id="0" name=""/>
        <dsp:cNvSpPr/>
      </dsp:nvSpPr>
      <dsp:spPr>
        <a:xfrm>
          <a:off x="1191118" y="2299930"/>
          <a:ext cx="2482012" cy="1576078"/>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C5B213ED-4C78-49B9-A718-BD97879CDA5C}">
      <dsp:nvSpPr>
        <dsp:cNvPr id="0" name=""/>
        <dsp:cNvSpPr/>
      </dsp:nvSpPr>
      <dsp:spPr>
        <a:xfrm>
          <a:off x="1466897" y="2561921"/>
          <a:ext cx="2482012" cy="157607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t>Variable Life Insurance Plans</a:t>
          </a:r>
          <a:endParaRPr lang="en-IN" sz="2500" kern="1200" dirty="0"/>
        </a:p>
      </dsp:txBody>
      <dsp:txXfrm>
        <a:off x="1513059" y="2608083"/>
        <a:ext cx="2389688" cy="1483754"/>
      </dsp:txXfrm>
    </dsp:sp>
    <dsp:sp modelId="{C86CEE0E-5D09-464A-A5E0-78F97240859D}">
      <dsp:nvSpPr>
        <dsp:cNvPr id="0" name=""/>
        <dsp:cNvSpPr/>
      </dsp:nvSpPr>
      <dsp:spPr>
        <a:xfrm>
          <a:off x="4224689" y="2299930"/>
          <a:ext cx="2482012" cy="1576078"/>
        </a:xfrm>
        <a:prstGeom prst="roundRect">
          <a:avLst>
            <a:gd name="adj" fmla="val 10000"/>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AA48E0F9-3215-4892-BFD9-3402AD4269E8}">
      <dsp:nvSpPr>
        <dsp:cNvPr id="0" name=""/>
        <dsp:cNvSpPr/>
      </dsp:nvSpPr>
      <dsp:spPr>
        <a:xfrm>
          <a:off x="4500468" y="2561921"/>
          <a:ext cx="2482012" cy="157607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t>Unit Linked Insurance Plans</a:t>
          </a:r>
          <a:endParaRPr lang="en-IN" sz="2500" kern="1200" dirty="0"/>
        </a:p>
      </dsp:txBody>
      <dsp:txXfrm>
        <a:off x="4546630" y="2608083"/>
        <a:ext cx="2389688" cy="14837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35CAE5-6A99-462A-AA82-9FA204867EAE}">
      <dsp:nvSpPr>
        <dsp:cNvPr id="0" name=""/>
        <dsp:cNvSpPr/>
      </dsp:nvSpPr>
      <dsp:spPr>
        <a:xfrm>
          <a:off x="4399963" y="2741019"/>
          <a:ext cx="3350135" cy="3350135"/>
        </a:xfrm>
        <a:prstGeom prst="gear9">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IN" sz="1700" b="0" i="0" kern="1200" dirty="0"/>
            <a:t>ICICI </a:t>
          </a:r>
          <a:r>
            <a:rPr lang="en-IN" sz="1700" b="0" i="0" kern="1200" dirty="0" err="1"/>
            <a:t>Pru</a:t>
          </a:r>
          <a:r>
            <a:rPr lang="en-IN" sz="1700" b="0" i="0" kern="1200" dirty="0"/>
            <a:t> Smart Kid Solution – children Education Plan</a:t>
          </a:r>
          <a:endParaRPr lang="en-IN" sz="1700" kern="1200" dirty="0"/>
        </a:p>
      </dsp:txBody>
      <dsp:txXfrm>
        <a:off x="5073489" y="3525772"/>
        <a:ext cx="2003083" cy="1722039"/>
      </dsp:txXfrm>
    </dsp:sp>
    <dsp:sp modelId="{259146AF-6491-44B7-9856-F347DA48BD9B}">
      <dsp:nvSpPr>
        <dsp:cNvPr id="0" name=""/>
        <dsp:cNvSpPr/>
      </dsp:nvSpPr>
      <dsp:spPr>
        <a:xfrm>
          <a:off x="2450794" y="1949169"/>
          <a:ext cx="2436462" cy="2436462"/>
        </a:xfrm>
        <a:prstGeom prst="gear6">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IN" sz="1700" b="0" i="0" kern="1200"/>
            <a:t>ICICI Pru Guaranteed Wealth Protector</a:t>
          </a:r>
          <a:endParaRPr lang="en-IN" sz="1700" kern="1200"/>
        </a:p>
      </dsp:txBody>
      <dsp:txXfrm>
        <a:off x="3064181" y="2566263"/>
        <a:ext cx="1209688" cy="1202274"/>
      </dsp:txXfrm>
    </dsp:sp>
    <dsp:sp modelId="{AF24130E-98CD-4227-9080-5F2F176FC32C}">
      <dsp:nvSpPr>
        <dsp:cNvPr id="0" name=""/>
        <dsp:cNvSpPr/>
      </dsp:nvSpPr>
      <dsp:spPr>
        <a:xfrm rot="20700000">
          <a:off x="3815461" y="268259"/>
          <a:ext cx="2387235" cy="2387235"/>
        </a:xfrm>
        <a:prstGeom prst="gear6">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IN" sz="1700" b="0" i="0" kern="1200" dirty="0"/>
            <a:t>ICICI </a:t>
          </a:r>
          <a:r>
            <a:rPr lang="en-IN" sz="1700" b="0" i="0" kern="1200" dirty="0" err="1"/>
            <a:t>Pru</a:t>
          </a:r>
          <a:r>
            <a:rPr lang="en-IN" sz="1700" b="0" i="0" kern="1200" dirty="0"/>
            <a:t> Life Time Classic</a:t>
          </a:r>
          <a:endParaRPr lang="en-IN" sz="1700" kern="1200" dirty="0"/>
        </a:p>
      </dsp:txBody>
      <dsp:txXfrm rot="-20700000">
        <a:off x="4339052" y="791850"/>
        <a:ext cx="1340054" cy="1340054"/>
      </dsp:txXfrm>
    </dsp:sp>
    <dsp:sp modelId="{2B72B1B0-1D91-4DD6-938B-8278E2BEBF9E}">
      <dsp:nvSpPr>
        <dsp:cNvPr id="0" name=""/>
        <dsp:cNvSpPr/>
      </dsp:nvSpPr>
      <dsp:spPr>
        <a:xfrm>
          <a:off x="4163709" y="2223255"/>
          <a:ext cx="4288173" cy="4288173"/>
        </a:xfrm>
        <a:prstGeom prst="circularArrow">
          <a:avLst>
            <a:gd name="adj1" fmla="val 4687"/>
            <a:gd name="adj2" fmla="val 299029"/>
            <a:gd name="adj3" fmla="val 2548377"/>
            <a:gd name="adj4" fmla="val 15793553"/>
            <a:gd name="adj5" fmla="val 5469"/>
          </a:avLst>
        </a:prstGeom>
        <a:solidFill>
          <a:schemeClr val="accent3">
            <a:shade val="9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CB7B755B-D676-4E77-ADD6-1B609EEB5C55}">
      <dsp:nvSpPr>
        <dsp:cNvPr id="0" name=""/>
        <dsp:cNvSpPr/>
      </dsp:nvSpPr>
      <dsp:spPr>
        <a:xfrm>
          <a:off x="2019301" y="1401932"/>
          <a:ext cx="3115625" cy="3115625"/>
        </a:xfrm>
        <a:prstGeom prst="leftCircularArrow">
          <a:avLst>
            <a:gd name="adj1" fmla="val 6452"/>
            <a:gd name="adj2" fmla="val 429999"/>
            <a:gd name="adj3" fmla="val 10489124"/>
            <a:gd name="adj4" fmla="val 14837806"/>
            <a:gd name="adj5" fmla="val 7527"/>
          </a:avLst>
        </a:prstGeom>
        <a:solidFill>
          <a:schemeClr val="accent3">
            <a:shade val="90000"/>
            <a:hueOff val="229146"/>
            <a:satOff val="-42695"/>
            <a:lumOff val="35087"/>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ADDC1395-8F42-4303-A073-47257DC7DD81}">
      <dsp:nvSpPr>
        <dsp:cNvPr id="0" name=""/>
        <dsp:cNvSpPr/>
      </dsp:nvSpPr>
      <dsp:spPr>
        <a:xfrm>
          <a:off x="3263269" y="-262775"/>
          <a:ext cx="3359271" cy="3359271"/>
        </a:xfrm>
        <a:prstGeom prst="circularArrow">
          <a:avLst>
            <a:gd name="adj1" fmla="val 5984"/>
            <a:gd name="adj2" fmla="val 394124"/>
            <a:gd name="adj3" fmla="val 13313824"/>
            <a:gd name="adj4" fmla="val 10508221"/>
            <a:gd name="adj5" fmla="val 6981"/>
          </a:avLst>
        </a:prstGeom>
        <a:solidFill>
          <a:schemeClr val="accent3">
            <a:shade val="90000"/>
            <a:hueOff val="229146"/>
            <a:satOff val="-42695"/>
            <a:lumOff val="35087"/>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9F97F7-D767-4255-8B0F-DAF29C6CB04B}">
      <dsp:nvSpPr>
        <dsp:cNvPr id="0" name=""/>
        <dsp:cNvSpPr/>
      </dsp:nvSpPr>
      <dsp:spPr>
        <a:xfrm>
          <a:off x="2864685" y="2094"/>
          <a:ext cx="526045" cy="500518"/>
        </a:xfrm>
        <a:prstGeom prst="rightArrow">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D27F1B36-8BD1-4A4C-8643-45E40FB5DB84}">
      <dsp:nvSpPr>
        <dsp:cNvPr id="0" name=""/>
        <dsp:cNvSpPr/>
      </dsp:nvSpPr>
      <dsp:spPr>
        <a:xfrm>
          <a:off x="3526922" y="2097"/>
          <a:ext cx="2670425" cy="500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590" rIns="0" bIns="21590" numCol="1" spcCol="1270" anchor="ctr" anchorCtr="0">
          <a:noAutofit/>
        </a:bodyPr>
        <a:lstStyle/>
        <a:p>
          <a:pPr lvl="0" algn="l" defTabSz="755650">
            <a:lnSpc>
              <a:spcPct val="90000"/>
            </a:lnSpc>
            <a:spcBef>
              <a:spcPct val="0"/>
            </a:spcBef>
            <a:spcAft>
              <a:spcPct val="35000"/>
            </a:spcAft>
          </a:pPr>
          <a:r>
            <a:rPr lang="en-IN" sz="1700" b="0" i="0" kern="1200"/>
            <a:t>Prospectus </a:t>
          </a:r>
          <a:endParaRPr lang="en-IN" sz="1700" kern="1200"/>
        </a:p>
      </dsp:txBody>
      <dsp:txXfrm>
        <a:off x="3526922" y="2097"/>
        <a:ext cx="2670425" cy="500513"/>
      </dsp:txXfrm>
    </dsp:sp>
    <dsp:sp modelId="{45494BCC-8E27-44B7-8555-6FAF7DE5CF97}">
      <dsp:nvSpPr>
        <dsp:cNvPr id="0" name=""/>
        <dsp:cNvSpPr/>
      </dsp:nvSpPr>
      <dsp:spPr>
        <a:xfrm>
          <a:off x="2864685" y="502613"/>
          <a:ext cx="526045" cy="510574"/>
        </a:xfrm>
        <a:prstGeom prst="rightArrow">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559E7640-0F6B-4B7D-853C-C5F8ED617D4B}">
      <dsp:nvSpPr>
        <dsp:cNvPr id="0" name=""/>
        <dsp:cNvSpPr/>
      </dsp:nvSpPr>
      <dsp:spPr>
        <a:xfrm>
          <a:off x="3526922" y="507643"/>
          <a:ext cx="2670425" cy="500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590" rIns="0" bIns="21590" numCol="1" spcCol="1270" anchor="ctr" anchorCtr="0">
          <a:noAutofit/>
        </a:bodyPr>
        <a:lstStyle/>
        <a:p>
          <a:pPr lvl="0" algn="l" defTabSz="755650">
            <a:lnSpc>
              <a:spcPct val="90000"/>
            </a:lnSpc>
            <a:spcBef>
              <a:spcPct val="0"/>
            </a:spcBef>
            <a:spcAft>
              <a:spcPct val="35000"/>
            </a:spcAft>
          </a:pPr>
          <a:r>
            <a:rPr lang="en-IN" sz="1700" b="0" i="0" kern="1200"/>
            <a:t>Proposal Form</a:t>
          </a:r>
          <a:endParaRPr lang="en-IN" sz="1700" kern="1200"/>
        </a:p>
      </dsp:txBody>
      <dsp:txXfrm>
        <a:off x="3526922" y="507643"/>
        <a:ext cx="2670425" cy="500513"/>
      </dsp:txXfrm>
    </dsp:sp>
    <dsp:sp modelId="{54E8FBCA-A6F2-4A73-B182-BA97E322433C}">
      <dsp:nvSpPr>
        <dsp:cNvPr id="0" name=""/>
        <dsp:cNvSpPr/>
      </dsp:nvSpPr>
      <dsp:spPr>
        <a:xfrm>
          <a:off x="2864685" y="1013188"/>
          <a:ext cx="526045" cy="510574"/>
        </a:xfrm>
        <a:prstGeom prst="rightArrow">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CA5E5D46-6C8A-4532-9D1C-60E8687705D2}">
      <dsp:nvSpPr>
        <dsp:cNvPr id="0" name=""/>
        <dsp:cNvSpPr/>
      </dsp:nvSpPr>
      <dsp:spPr>
        <a:xfrm>
          <a:off x="3526922" y="1018218"/>
          <a:ext cx="2670425" cy="500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590" rIns="0" bIns="21590" numCol="1" spcCol="1270" anchor="ctr" anchorCtr="0">
          <a:noAutofit/>
        </a:bodyPr>
        <a:lstStyle/>
        <a:p>
          <a:pPr lvl="0" algn="l" defTabSz="755650">
            <a:lnSpc>
              <a:spcPct val="90000"/>
            </a:lnSpc>
            <a:spcBef>
              <a:spcPct val="0"/>
            </a:spcBef>
            <a:spcAft>
              <a:spcPct val="35000"/>
            </a:spcAft>
          </a:pPr>
          <a:r>
            <a:rPr lang="en-IN" sz="1700" b="0" i="0" kern="1200"/>
            <a:t>Agents report</a:t>
          </a:r>
          <a:endParaRPr lang="en-IN" sz="1700" kern="1200"/>
        </a:p>
      </dsp:txBody>
      <dsp:txXfrm>
        <a:off x="3526922" y="1018218"/>
        <a:ext cx="2670425" cy="500513"/>
      </dsp:txXfrm>
    </dsp:sp>
    <dsp:sp modelId="{316636D9-2C2F-49D0-81A3-8FD6D1C048A0}">
      <dsp:nvSpPr>
        <dsp:cNvPr id="0" name=""/>
        <dsp:cNvSpPr/>
      </dsp:nvSpPr>
      <dsp:spPr>
        <a:xfrm>
          <a:off x="2864685" y="1523762"/>
          <a:ext cx="526045" cy="510574"/>
        </a:xfrm>
        <a:prstGeom prst="rightArrow">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B2E789D6-D1C3-4D74-A5F5-E17F32ED565E}">
      <dsp:nvSpPr>
        <dsp:cNvPr id="0" name=""/>
        <dsp:cNvSpPr/>
      </dsp:nvSpPr>
      <dsp:spPr>
        <a:xfrm>
          <a:off x="3526922" y="1528792"/>
          <a:ext cx="2670425" cy="500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590" rIns="0" bIns="21590" numCol="1" spcCol="1270" anchor="ctr" anchorCtr="0">
          <a:noAutofit/>
        </a:bodyPr>
        <a:lstStyle/>
        <a:p>
          <a:pPr lvl="0" algn="l" defTabSz="755650">
            <a:lnSpc>
              <a:spcPct val="90000"/>
            </a:lnSpc>
            <a:spcBef>
              <a:spcPct val="0"/>
            </a:spcBef>
            <a:spcAft>
              <a:spcPct val="35000"/>
            </a:spcAft>
          </a:pPr>
          <a:r>
            <a:rPr lang="en-IN" sz="1700" b="0" i="0" kern="1200"/>
            <a:t>Medical examiners report</a:t>
          </a:r>
          <a:endParaRPr lang="en-IN" sz="1700" kern="1200"/>
        </a:p>
      </dsp:txBody>
      <dsp:txXfrm>
        <a:off x="3526922" y="1528792"/>
        <a:ext cx="2670425" cy="500513"/>
      </dsp:txXfrm>
    </dsp:sp>
    <dsp:sp modelId="{029FB1D0-B8CE-4446-BA29-B23ED3766245}">
      <dsp:nvSpPr>
        <dsp:cNvPr id="0" name=""/>
        <dsp:cNvSpPr/>
      </dsp:nvSpPr>
      <dsp:spPr>
        <a:xfrm>
          <a:off x="2864685" y="2034336"/>
          <a:ext cx="526045" cy="510574"/>
        </a:xfrm>
        <a:prstGeom prst="rightArrow">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3916A441-1F76-4D2C-B715-7A88E3D85359}">
      <dsp:nvSpPr>
        <dsp:cNvPr id="0" name=""/>
        <dsp:cNvSpPr/>
      </dsp:nvSpPr>
      <dsp:spPr>
        <a:xfrm>
          <a:off x="3526922" y="2039366"/>
          <a:ext cx="2670425" cy="500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590" rIns="0" bIns="21590" numCol="1" spcCol="1270" anchor="ctr" anchorCtr="0">
          <a:noAutofit/>
        </a:bodyPr>
        <a:lstStyle/>
        <a:p>
          <a:pPr lvl="0" algn="l" defTabSz="755650">
            <a:lnSpc>
              <a:spcPct val="90000"/>
            </a:lnSpc>
            <a:spcBef>
              <a:spcPct val="0"/>
            </a:spcBef>
            <a:spcAft>
              <a:spcPct val="35000"/>
            </a:spcAft>
          </a:pPr>
          <a:r>
            <a:rPr lang="en-IN" sz="1700" b="0" i="0" kern="1200"/>
            <a:t>Non-Medical report</a:t>
          </a:r>
          <a:endParaRPr lang="en-IN" sz="1700" kern="1200"/>
        </a:p>
      </dsp:txBody>
      <dsp:txXfrm>
        <a:off x="3526922" y="2039366"/>
        <a:ext cx="2670425" cy="500513"/>
      </dsp:txXfrm>
    </dsp:sp>
    <dsp:sp modelId="{5ACC47BD-4E9A-4C1F-A1A7-5BF8732F613F}">
      <dsp:nvSpPr>
        <dsp:cNvPr id="0" name=""/>
        <dsp:cNvSpPr/>
      </dsp:nvSpPr>
      <dsp:spPr>
        <a:xfrm>
          <a:off x="2864685" y="2544910"/>
          <a:ext cx="526045" cy="510574"/>
        </a:xfrm>
        <a:prstGeom prst="rightArrow">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BC4402EA-908A-4C6D-9F20-41B030ED577B}">
      <dsp:nvSpPr>
        <dsp:cNvPr id="0" name=""/>
        <dsp:cNvSpPr/>
      </dsp:nvSpPr>
      <dsp:spPr>
        <a:xfrm>
          <a:off x="3526922" y="2549941"/>
          <a:ext cx="2670425" cy="500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590" rIns="0" bIns="21590" numCol="1" spcCol="1270" anchor="ctr" anchorCtr="0">
          <a:noAutofit/>
        </a:bodyPr>
        <a:lstStyle/>
        <a:p>
          <a:pPr lvl="0" algn="l" defTabSz="755650">
            <a:lnSpc>
              <a:spcPct val="90000"/>
            </a:lnSpc>
            <a:spcBef>
              <a:spcPct val="0"/>
            </a:spcBef>
            <a:spcAft>
              <a:spcPct val="35000"/>
            </a:spcAft>
          </a:pPr>
          <a:r>
            <a:rPr lang="en-IN" sz="1700" b="0" i="0" kern="1200"/>
            <a:t>Moral Hazard report</a:t>
          </a:r>
          <a:endParaRPr lang="en-IN" sz="1700" kern="1200"/>
        </a:p>
      </dsp:txBody>
      <dsp:txXfrm>
        <a:off x="3526922" y="2549941"/>
        <a:ext cx="2670425" cy="500513"/>
      </dsp:txXfrm>
    </dsp:sp>
    <dsp:sp modelId="{81227D09-A41D-4E80-A2E7-2215D53B88C4}">
      <dsp:nvSpPr>
        <dsp:cNvPr id="0" name=""/>
        <dsp:cNvSpPr/>
      </dsp:nvSpPr>
      <dsp:spPr>
        <a:xfrm>
          <a:off x="2864685" y="3055485"/>
          <a:ext cx="526045" cy="510574"/>
        </a:xfrm>
        <a:prstGeom prst="rightArrow">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482162CA-7ED3-4842-B5C2-505F1CDF62FD}">
      <dsp:nvSpPr>
        <dsp:cNvPr id="0" name=""/>
        <dsp:cNvSpPr/>
      </dsp:nvSpPr>
      <dsp:spPr>
        <a:xfrm>
          <a:off x="3526922" y="3060515"/>
          <a:ext cx="2670425" cy="500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590" rIns="0" bIns="21590" numCol="1" spcCol="1270" anchor="ctr" anchorCtr="0">
          <a:noAutofit/>
        </a:bodyPr>
        <a:lstStyle/>
        <a:p>
          <a:pPr lvl="0" algn="l" defTabSz="755650">
            <a:lnSpc>
              <a:spcPct val="90000"/>
            </a:lnSpc>
            <a:spcBef>
              <a:spcPct val="0"/>
            </a:spcBef>
            <a:spcAft>
              <a:spcPct val="35000"/>
            </a:spcAft>
          </a:pPr>
          <a:r>
            <a:rPr lang="en-IN" sz="1700" b="0" i="0" kern="1200"/>
            <a:t>Age proof</a:t>
          </a:r>
          <a:endParaRPr lang="en-IN" sz="1700" kern="1200"/>
        </a:p>
      </dsp:txBody>
      <dsp:txXfrm>
        <a:off x="3526922" y="3060515"/>
        <a:ext cx="2670425" cy="500513"/>
      </dsp:txXfrm>
    </dsp:sp>
    <dsp:sp modelId="{3D9684A8-E13A-4E29-BB10-00E94A5AE027}">
      <dsp:nvSpPr>
        <dsp:cNvPr id="0" name=""/>
        <dsp:cNvSpPr/>
      </dsp:nvSpPr>
      <dsp:spPr>
        <a:xfrm>
          <a:off x="2864685" y="3566059"/>
          <a:ext cx="526045" cy="510574"/>
        </a:xfrm>
        <a:prstGeom prst="rightArrow">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E6179EDA-8211-47F6-AB17-BC8A023B3962}">
      <dsp:nvSpPr>
        <dsp:cNvPr id="0" name=""/>
        <dsp:cNvSpPr/>
      </dsp:nvSpPr>
      <dsp:spPr>
        <a:xfrm>
          <a:off x="3526922" y="3571089"/>
          <a:ext cx="2670425" cy="500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590" rIns="0" bIns="21590" numCol="1" spcCol="1270" anchor="ctr" anchorCtr="0">
          <a:noAutofit/>
        </a:bodyPr>
        <a:lstStyle/>
        <a:p>
          <a:pPr lvl="0" algn="l" defTabSz="755650">
            <a:lnSpc>
              <a:spcPct val="90000"/>
            </a:lnSpc>
            <a:spcBef>
              <a:spcPct val="0"/>
            </a:spcBef>
            <a:spcAft>
              <a:spcPct val="35000"/>
            </a:spcAft>
          </a:pPr>
          <a:r>
            <a:rPr lang="en-IN" sz="1700" b="0" i="0" kern="1200"/>
            <a:t>Anti Money Laundering (AML)</a:t>
          </a:r>
          <a:endParaRPr lang="en-IN" sz="1700" kern="1200"/>
        </a:p>
      </dsp:txBody>
      <dsp:txXfrm>
        <a:off x="3526922" y="3571089"/>
        <a:ext cx="2670425" cy="500513"/>
      </dsp:txXfrm>
    </dsp:sp>
    <dsp:sp modelId="{54CBB66B-6726-4D65-AF04-A6EF63E3023F}">
      <dsp:nvSpPr>
        <dsp:cNvPr id="0" name=""/>
        <dsp:cNvSpPr/>
      </dsp:nvSpPr>
      <dsp:spPr>
        <a:xfrm>
          <a:off x="2864685" y="4076633"/>
          <a:ext cx="526045" cy="510574"/>
        </a:xfrm>
        <a:prstGeom prst="rightArrow">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92873F94-5000-4C66-B6CD-2F757456439E}">
      <dsp:nvSpPr>
        <dsp:cNvPr id="0" name=""/>
        <dsp:cNvSpPr/>
      </dsp:nvSpPr>
      <dsp:spPr>
        <a:xfrm>
          <a:off x="3526922" y="4081663"/>
          <a:ext cx="2670425" cy="500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590" rIns="0" bIns="21590" numCol="1" spcCol="1270" anchor="ctr" anchorCtr="0">
          <a:noAutofit/>
        </a:bodyPr>
        <a:lstStyle/>
        <a:p>
          <a:pPr lvl="0" algn="l" defTabSz="755650">
            <a:lnSpc>
              <a:spcPct val="90000"/>
            </a:lnSpc>
            <a:spcBef>
              <a:spcPct val="0"/>
            </a:spcBef>
            <a:spcAft>
              <a:spcPct val="35000"/>
            </a:spcAft>
          </a:pPr>
          <a:r>
            <a:rPr lang="en-IN" sz="1700" b="0" i="0" kern="1200"/>
            <a:t>Know Your Customer (KYC)</a:t>
          </a:r>
          <a:endParaRPr lang="en-IN" sz="1700" kern="1200"/>
        </a:p>
      </dsp:txBody>
      <dsp:txXfrm>
        <a:off x="3526922" y="4081663"/>
        <a:ext cx="2670425" cy="500513"/>
      </dsp:txXfrm>
    </dsp:sp>
    <dsp:sp modelId="{ED9E9C16-9528-4F65-BB53-7BA543D429A5}">
      <dsp:nvSpPr>
        <dsp:cNvPr id="0" name=""/>
        <dsp:cNvSpPr/>
      </dsp:nvSpPr>
      <dsp:spPr>
        <a:xfrm>
          <a:off x="2864685" y="4587207"/>
          <a:ext cx="526045" cy="510574"/>
        </a:xfrm>
        <a:prstGeom prst="rightArrow">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E67522BD-66E1-4FBE-AC44-CBF57F554884}">
      <dsp:nvSpPr>
        <dsp:cNvPr id="0" name=""/>
        <dsp:cNvSpPr/>
      </dsp:nvSpPr>
      <dsp:spPr>
        <a:xfrm>
          <a:off x="3526922" y="4592238"/>
          <a:ext cx="2670425" cy="500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1590" rIns="0" bIns="21590" numCol="1" spcCol="1270" anchor="ctr" anchorCtr="0">
          <a:noAutofit/>
        </a:bodyPr>
        <a:lstStyle/>
        <a:p>
          <a:pPr lvl="0" algn="l" defTabSz="755650">
            <a:lnSpc>
              <a:spcPct val="90000"/>
            </a:lnSpc>
            <a:spcBef>
              <a:spcPct val="0"/>
            </a:spcBef>
            <a:spcAft>
              <a:spcPct val="35000"/>
            </a:spcAft>
          </a:pPr>
          <a:r>
            <a:rPr lang="en-IN" sz="1700" b="0" i="0" kern="1200" dirty="0"/>
            <a:t>Free look Period.</a:t>
          </a:r>
          <a:endParaRPr lang="en-IN" sz="1700" kern="1200" dirty="0"/>
        </a:p>
      </dsp:txBody>
      <dsp:txXfrm>
        <a:off x="3526922" y="4592238"/>
        <a:ext cx="2670425" cy="5005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E952EE-1756-4333-A5BA-8C9B96BA63F8}">
      <dsp:nvSpPr>
        <dsp:cNvPr id="0" name=""/>
        <dsp:cNvSpPr/>
      </dsp:nvSpPr>
      <dsp:spPr>
        <a:xfrm>
          <a:off x="0" y="73545"/>
          <a:ext cx="2805489" cy="1683293"/>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i="0" kern="1200"/>
            <a:t>It was first introduced in the US in 1977. </a:t>
          </a:r>
          <a:endParaRPr lang="en-IN" sz="1600" kern="1200"/>
        </a:p>
      </dsp:txBody>
      <dsp:txXfrm>
        <a:off x="0" y="73545"/>
        <a:ext cx="2805489" cy="1683293"/>
      </dsp:txXfrm>
    </dsp:sp>
    <dsp:sp modelId="{518D6855-5DB2-4DD7-8E6F-AE2F1F45CC72}">
      <dsp:nvSpPr>
        <dsp:cNvPr id="0" name=""/>
        <dsp:cNvSpPr/>
      </dsp:nvSpPr>
      <dsp:spPr>
        <a:xfrm>
          <a:off x="3086037" y="73545"/>
          <a:ext cx="2805489" cy="1683293"/>
        </a:xfrm>
        <a:prstGeom prst="rect">
          <a:avLst/>
        </a:prstGeom>
        <a:solidFill>
          <a:schemeClr val="accent2">
            <a:hueOff val="197290"/>
            <a:satOff val="-334"/>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i="0" kern="1200"/>
            <a:t>It is a kind of “whole Life” policy where the death benefit and cash value of the policy fluctuates according to the investment performance.</a:t>
          </a:r>
          <a:endParaRPr lang="en-IN" sz="1600" kern="1200"/>
        </a:p>
      </dsp:txBody>
      <dsp:txXfrm>
        <a:off x="3086037" y="73545"/>
        <a:ext cx="2805489" cy="1683293"/>
      </dsp:txXfrm>
    </dsp:sp>
    <dsp:sp modelId="{8535BA44-C8A1-4760-A46C-0F814D35738F}">
      <dsp:nvSpPr>
        <dsp:cNvPr id="0" name=""/>
        <dsp:cNvSpPr/>
      </dsp:nvSpPr>
      <dsp:spPr>
        <a:xfrm>
          <a:off x="6172075" y="73545"/>
          <a:ext cx="2805489" cy="1683293"/>
        </a:xfrm>
        <a:prstGeom prst="rect">
          <a:avLst/>
        </a:prstGeom>
        <a:solidFill>
          <a:schemeClr val="accent2">
            <a:hueOff val="394579"/>
            <a:satOff val="-668"/>
            <a:lumOff val="-431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i="0" kern="1200"/>
            <a:t>The thus provides no guarantees with respect to either the interest rate or minimum cash value.</a:t>
          </a:r>
          <a:endParaRPr lang="en-IN" sz="1600" kern="1200"/>
        </a:p>
      </dsp:txBody>
      <dsp:txXfrm>
        <a:off x="6172075" y="73545"/>
        <a:ext cx="2805489" cy="1683293"/>
      </dsp:txXfrm>
    </dsp:sp>
    <dsp:sp modelId="{77B5E439-92CE-43FF-A7DA-D2FA2CE4CA10}">
      <dsp:nvSpPr>
        <dsp:cNvPr id="0" name=""/>
        <dsp:cNvSpPr/>
      </dsp:nvSpPr>
      <dsp:spPr>
        <a:xfrm>
          <a:off x="0" y="2037387"/>
          <a:ext cx="2805489" cy="1683293"/>
        </a:xfrm>
        <a:prstGeom prst="rect">
          <a:avLst/>
        </a:prstGeom>
        <a:solidFill>
          <a:schemeClr val="accent2">
            <a:hueOff val="591869"/>
            <a:satOff val="-1002"/>
            <a:lumOff val="-646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i="0" kern="1200"/>
            <a:t>A traditional cash value policy has a face amount that remains level throughout the policy term. The cash value grows with premium and interest earnings at a specified rate. </a:t>
          </a:r>
          <a:endParaRPr lang="en-IN" sz="1600" kern="1200"/>
        </a:p>
      </dsp:txBody>
      <dsp:txXfrm>
        <a:off x="0" y="2037387"/>
        <a:ext cx="2805489" cy="1683293"/>
      </dsp:txXfrm>
    </dsp:sp>
    <dsp:sp modelId="{AD1F21DB-3E50-47EA-ACD1-89DD9E898AEB}">
      <dsp:nvSpPr>
        <dsp:cNvPr id="0" name=""/>
        <dsp:cNvSpPr/>
      </dsp:nvSpPr>
      <dsp:spPr>
        <a:xfrm>
          <a:off x="3086037" y="2037387"/>
          <a:ext cx="2805489" cy="1683293"/>
        </a:xfrm>
        <a:prstGeom prst="rect">
          <a:avLst/>
        </a:prstGeom>
        <a:solidFill>
          <a:schemeClr val="accent2">
            <a:hueOff val="789159"/>
            <a:satOff val="-1336"/>
            <a:lumOff val="-862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0" i="0" kern="1200"/>
            <a:t>The assets are placed in a portfolio of secured investment. Where insurer can thus expect to earn a study rate of return on the assets in this account.</a:t>
          </a:r>
          <a:endParaRPr lang="en-IN" sz="1600" kern="1200"/>
        </a:p>
      </dsp:txBody>
      <dsp:txXfrm>
        <a:off x="3086037" y="2037387"/>
        <a:ext cx="2805489" cy="1683293"/>
      </dsp:txXfrm>
    </dsp:sp>
    <dsp:sp modelId="{DB8B082E-4F24-461C-8883-22C784A16149}">
      <dsp:nvSpPr>
        <dsp:cNvPr id="0" name=""/>
        <dsp:cNvSpPr/>
      </dsp:nvSpPr>
      <dsp:spPr>
        <a:xfrm>
          <a:off x="6172075" y="2037387"/>
          <a:ext cx="2805489" cy="1683293"/>
        </a:xfrm>
        <a:prstGeom prst="rect">
          <a:avLst/>
        </a:prstGeom>
        <a:solidFill>
          <a:schemeClr val="accent2">
            <a:hueOff val="986449"/>
            <a:satOff val="-1670"/>
            <a:lumOff val="-10782"/>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0" i="0" kern="1200"/>
            <a:t>Assets comprising a variable life insurance policy’s policy reserves, on the other hand, are held in a separate final that is not part of the policy’s general investment account .</a:t>
          </a:r>
          <a:endParaRPr lang="en-IN" sz="1600" kern="1200"/>
        </a:p>
      </dsp:txBody>
      <dsp:txXfrm>
        <a:off x="6172075" y="2037387"/>
        <a:ext cx="2805489" cy="1683293"/>
      </dsp:txXfrm>
    </dsp:sp>
    <dsp:sp modelId="{102754F5-8B3A-41D3-B1BE-2FDE9065D05C}">
      <dsp:nvSpPr>
        <dsp:cNvPr id="0" name=""/>
        <dsp:cNvSpPr/>
      </dsp:nvSpPr>
      <dsp:spPr>
        <a:xfrm>
          <a:off x="3086037" y="4001230"/>
          <a:ext cx="2805489" cy="1683293"/>
        </a:xfrm>
        <a:prstGeom prst="rect">
          <a:avLst/>
        </a:prstGeom>
        <a:solidFill>
          <a:schemeClr val="accent2">
            <a:hueOff val="1183738"/>
            <a:satOff val="-2004"/>
            <a:lumOff val="-1293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b="0" i="0" kern="1200"/>
            <a:t>In the US, this is referred to as a separate account, whereas in Canada, it is referred to as a segregated account.</a:t>
          </a:r>
          <a:endParaRPr lang="en-IN" sz="1600" kern="1200"/>
        </a:p>
      </dsp:txBody>
      <dsp:txXfrm>
        <a:off x="3086037" y="4001230"/>
        <a:ext cx="2805489" cy="16832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48C43-4A60-4409-8C79-E71906CC6F9C}">
      <dsp:nvSpPr>
        <dsp:cNvPr id="0" name=""/>
        <dsp:cNvSpPr/>
      </dsp:nvSpPr>
      <dsp:spPr>
        <a:xfrm>
          <a:off x="4064000" y="988690"/>
          <a:ext cx="2389088" cy="414635"/>
        </a:xfrm>
        <a:custGeom>
          <a:avLst/>
          <a:gdLst/>
          <a:ahLst/>
          <a:cxnLst/>
          <a:rect l="0" t="0" r="0" b="0"/>
          <a:pathLst>
            <a:path>
              <a:moveTo>
                <a:pt x="0" y="0"/>
              </a:moveTo>
              <a:lnTo>
                <a:pt x="0" y="207317"/>
              </a:lnTo>
              <a:lnTo>
                <a:pt x="2389088" y="207317"/>
              </a:lnTo>
              <a:lnTo>
                <a:pt x="2389088" y="41463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44651B-D84D-474F-BB76-CDA5BB6D120C}">
      <dsp:nvSpPr>
        <dsp:cNvPr id="0" name=""/>
        <dsp:cNvSpPr/>
      </dsp:nvSpPr>
      <dsp:spPr>
        <a:xfrm>
          <a:off x="4018280" y="988690"/>
          <a:ext cx="91440" cy="414635"/>
        </a:xfrm>
        <a:custGeom>
          <a:avLst/>
          <a:gdLst/>
          <a:ahLst/>
          <a:cxnLst/>
          <a:rect l="0" t="0" r="0" b="0"/>
          <a:pathLst>
            <a:path>
              <a:moveTo>
                <a:pt x="45720" y="0"/>
              </a:moveTo>
              <a:lnTo>
                <a:pt x="45720" y="41463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EFBE14-A8F4-4D04-99EF-BE42A209CD84}">
      <dsp:nvSpPr>
        <dsp:cNvPr id="0" name=""/>
        <dsp:cNvSpPr/>
      </dsp:nvSpPr>
      <dsp:spPr>
        <a:xfrm>
          <a:off x="1674911" y="988690"/>
          <a:ext cx="2389088" cy="414635"/>
        </a:xfrm>
        <a:custGeom>
          <a:avLst/>
          <a:gdLst/>
          <a:ahLst/>
          <a:cxnLst/>
          <a:rect l="0" t="0" r="0" b="0"/>
          <a:pathLst>
            <a:path>
              <a:moveTo>
                <a:pt x="2389088" y="0"/>
              </a:moveTo>
              <a:lnTo>
                <a:pt x="2389088" y="207317"/>
              </a:lnTo>
              <a:lnTo>
                <a:pt x="0" y="207317"/>
              </a:lnTo>
              <a:lnTo>
                <a:pt x="0" y="41463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9A4B43-2A38-4F62-807B-DAB94EB75FF3}">
      <dsp:nvSpPr>
        <dsp:cNvPr id="0" name=""/>
        <dsp:cNvSpPr/>
      </dsp:nvSpPr>
      <dsp:spPr>
        <a:xfrm>
          <a:off x="3076773" y="1464"/>
          <a:ext cx="1974453" cy="987226"/>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IN" sz="2400" kern="1200" dirty="0"/>
            <a:t>ULIP Premium</a:t>
          </a:r>
        </a:p>
      </dsp:txBody>
      <dsp:txXfrm>
        <a:off x="3076773" y="1464"/>
        <a:ext cx="1974453" cy="987226"/>
      </dsp:txXfrm>
    </dsp:sp>
    <dsp:sp modelId="{DE85DAEE-D42A-4EDD-9291-8EA5E1D13ED9}">
      <dsp:nvSpPr>
        <dsp:cNvPr id="0" name=""/>
        <dsp:cNvSpPr/>
      </dsp:nvSpPr>
      <dsp:spPr>
        <a:xfrm>
          <a:off x="687685" y="1403326"/>
          <a:ext cx="1974453" cy="987226"/>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IN" sz="2800" kern="1200" dirty="0"/>
            <a:t>Expenses</a:t>
          </a:r>
        </a:p>
      </dsp:txBody>
      <dsp:txXfrm>
        <a:off x="687685" y="1403326"/>
        <a:ext cx="1974453" cy="987226"/>
      </dsp:txXfrm>
    </dsp:sp>
    <dsp:sp modelId="{DBE0EAEB-385E-4053-97D7-59840AAA3A0B}">
      <dsp:nvSpPr>
        <dsp:cNvPr id="0" name=""/>
        <dsp:cNvSpPr/>
      </dsp:nvSpPr>
      <dsp:spPr>
        <a:xfrm>
          <a:off x="3076773" y="1403326"/>
          <a:ext cx="1974453" cy="987226"/>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IN" sz="2800" kern="1200" dirty="0"/>
            <a:t>Mortality</a:t>
          </a:r>
        </a:p>
      </dsp:txBody>
      <dsp:txXfrm>
        <a:off x="3076773" y="1403326"/>
        <a:ext cx="1974453" cy="987226"/>
      </dsp:txXfrm>
    </dsp:sp>
    <dsp:sp modelId="{9301DBF4-4A87-4365-95E7-CE5E3F552AE0}">
      <dsp:nvSpPr>
        <dsp:cNvPr id="0" name=""/>
        <dsp:cNvSpPr/>
      </dsp:nvSpPr>
      <dsp:spPr>
        <a:xfrm>
          <a:off x="5465861" y="1403326"/>
          <a:ext cx="1974453" cy="987226"/>
        </a:xfrm>
        <a:prstGeom prst="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IN" sz="2800" kern="1200" dirty="0"/>
            <a:t>Investment</a:t>
          </a:r>
        </a:p>
      </dsp:txBody>
      <dsp:txXfrm>
        <a:off x="5465861" y="1403326"/>
        <a:ext cx="1974453" cy="9872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2F63A-F328-4D2E-AAFC-E9AFCB28E6F7}">
      <dsp:nvSpPr>
        <dsp:cNvPr id="0" name=""/>
        <dsp:cNvSpPr/>
      </dsp:nvSpPr>
      <dsp:spPr>
        <a:xfrm>
          <a:off x="0" y="0"/>
          <a:ext cx="10726852" cy="1543049"/>
        </a:xfrm>
        <a:prstGeom prst="roundRect">
          <a:avLst>
            <a:gd name="adj" fmla="val 1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F67A61-4BAC-4C6F-A8FC-61510DE5A109}">
      <dsp:nvSpPr>
        <dsp:cNvPr id="0" name=""/>
        <dsp:cNvSpPr/>
      </dsp:nvSpPr>
      <dsp:spPr>
        <a:xfrm>
          <a:off x="430114" y="149087"/>
          <a:ext cx="2221911" cy="1099851"/>
        </a:xfrm>
        <a:prstGeom prst="roundRect">
          <a:avLst>
            <a:gd name="adj" fmla="val 10000"/>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t="13590" b="-9759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D3B865D8-C3DD-4F89-A21B-90049251A262}">
      <dsp:nvSpPr>
        <dsp:cNvPr id="0" name=""/>
        <dsp:cNvSpPr/>
      </dsp:nvSpPr>
      <dsp:spPr>
        <a:xfrm rot="10800000">
          <a:off x="324759" y="1543049"/>
          <a:ext cx="2343565" cy="1885949"/>
        </a:xfrm>
        <a:prstGeom prst="round2SameRect">
          <a:avLst>
            <a:gd name="adj1" fmla="val 10500"/>
            <a:gd name="adj2" fmla="val 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t" anchorCtr="0">
          <a:noAutofit/>
        </a:bodyPr>
        <a:lstStyle/>
        <a:p>
          <a:pPr lvl="0" algn="ctr" defTabSz="755650">
            <a:lnSpc>
              <a:spcPct val="90000"/>
            </a:lnSpc>
            <a:spcBef>
              <a:spcPct val="0"/>
            </a:spcBef>
            <a:spcAft>
              <a:spcPct val="35000"/>
            </a:spcAft>
          </a:pPr>
          <a:r>
            <a:rPr lang="en-IN" sz="1700" kern="1200" dirty="0"/>
            <a:t>This fund invest major portion of the money in equity and equity related instruments.</a:t>
          </a:r>
        </a:p>
      </dsp:txBody>
      <dsp:txXfrm rot="10800000">
        <a:off x="382758" y="1543049"/>
        <a:ext cx="2227567" cy="1827950"/>
      </dsp:txXfrm>
    </dsp:sp>
    <dsp:sp modelId="{ED9F2689-57D2-42BD-910F-C8BADE51A2DC}">
      <dsp:nvSpPr>
        <dsp:cNvPr id="0" name=""/>
        <dsp:cNvSpPr/>
      </dsp:nvSpPr>
      <dsp:spPr>
        <a:xfrm>
          <a:off x="2902681" y="205739"/>
          <a:ext cx="2343565" cy="1131569"/>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11000" b="-11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52016D91-9943-42B7-A5A4-F774E79AC235}">
      <dsp:nvSpPr>
        <dsp:cNvPr id="0" name=""/>
        <dsp:cNvSpPr/>
      </dsp:nvSpPr>
      <dsp:spPr>
        <a:xfrm rot="10800000">
          <a:off x="2902681" y="1543049"/>
          <a:ext cx="2343565" cy="1885949"/>
        </a:xfrm>
        <a:prstGeom prst="round2SameRect">
          <a:avLst>
            <a:gd name="adj1" fmla="val 10500"/>
            <a:gd name="adj2" fmla="val 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t" anchorCtr="0">
          <a:noAutofit/>
        </a:bodyPr>
        <a:lstStyle/>
        <a:p>
          <a:pPr lvl="0" algn="ctr" defTabSz="755650">
            <a:lnSpc>
              <a:spcPct val="90000"/>
            </a:lnSpc>
            <a:spcBef>
              <a:spcPct val="0"/>
            </a:spcBef>
            <a:spcAft>
              <a:spcPct val="35000"/>
            </a:spcAft>
          </a:pPr>
          <a:r>
            <a:rPr lang="en-IN" sz="1700" kern="1200" dirty="0"/>
            <a:t>Invest money in government bonds, fixed deposits, etc.</a:t>
          </a:r>
        </a:p>
      </dsp:txBody>
      <dsp:txXfrm rot="10800000">
        <a:off x="2960680" y="1543049"/>
        <a:ext cx="2227567" cy="1827950"/>
      </dsp:txXfrm>
    </dsp:sp>
    <dsp:sp modelId="{CE494A5F-3F37-492B-AABA-9EE788D06440}">
      <dsp:nvSpPr>
        <dsp:cNvPr id="0" name=""/>
        <dsp:cNvSpPr/>
      </dsp:nvSpPr>
      <dsp:spPr>
        <a:xfrm>
          <a:off x="5480604" y="205739"/>
          <a:ext cx="2343565" cy="1131569"/>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2000" b="-2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968CE3A8-84AB-4C3E-826F-8AACBD73CCE6}">
      <dsp:nvSpPr>
        <dsp:cNvPr id="0" name=""/>
        <dsp:cNvSpPr/>
      </dsp:nvSpPr>
      <dsp:spPr>
        <a:xfrm rot="10800000">
          <a:off x="5480604" y="1543049"/>
          <a:ext cx="2343565" cy="1885949"/>
        </a:xfrm>
        <a:prstGeom prst="round2SameRect">
          <a:avLst>
            <a:gd name="adj1" fmla="val 10500"/>
            <a:gd name="adj2" fmla="val 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t" anchorCtr="0">
          <a:noAutofit/>
        </a:bodyPr>
        <a:lstStyle/>
        <a:p>
          <a:pPr lvl="0" algn="ctr" defTabSz="755650">
            <a:lnSpc>
              <a:spcPct val="90000"/>
            </a:lnSpc>
            <a:spcBef>
              <a:spcPct val="0"/>
            </a:spcBef>
            <a:spcAft>
              <a:spcPct val="35000"/>
            </a:spcAft>
          </a:pPr>
          <a:r>
            <a:rPr lang="en-IN" sz="1700" kern="1200" dirty="0"/>
            <a:t>This funds invest in s mix of equity and debt instruments.</a:t>
          </a:r>
        </a:p>
      </dsp:txBody>
      <dsp:txXfrm rot="10800000">
        <a:off x="5538603" y="1543049"/>
        <a:ext cx="2227567" cy="1827950"/>
      </dsp:txXfrm>
    </dsp:sp>
    <dsp:sp modelId="{7F661C19-583E-4119-B1EB-9CB3ED59AE05}">
      <dsp:nvSpPr>
        <dsp:cNvPr id="0" name=""/>
        <dsp:cNvSpPr/>
      </dsp:nvSpPr>
      <dsp:spPr>
        <a:xfrm>
          <a:off x="8058526" y="205739"/>
          <a:ext cx="2343565" cy="1131569"/>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42000" b="-42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E3259D78-348E-4054-890A-9F65C07C9E05}">
      <dsp:nvSpPr>
        <dsp:cNvPr id="0" name=""/>
        <dsp:cNvSpPr/>
      </dsp:nvSpPr>
      <dsp:spPr>
        <a:xfrm rot="10800000">
          <a:off x="8058526" y="1543049"/>
          <a:ext cx="2343565" cy="1885949"/>
        </a:xfrm>
        <a:prstGeom prst="round2SameRect">
          <a:avLst>
            <a:gd name="adj1" fmla="val 10500"/>
            <a:gd name="adj2" fmla="val 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904" tIns="120904" rIns="120904" bIns="120904" numCol="1" spcCol="1270" anchor="t" anchorCtr="0">
          <a:noAutofit/>
        </a:bodyPr>
        <a:lstStyle/>
        <a:p>
          <a:pPr lvl="0" algn="ctr" defTabSz="755650">
            <a:lnSpc>
              <a:spcPct val="90000"/>
            </a:lnSpc>
            <a:spcBef>
              <a:spcPct val="0"/>
            </a:spcBef>
            <a:spcAft>
              <a:spcPct val="35000"/>
            </a:spcAft>
          </a:pPr>
          <a:r>
            <a:rPr lang="en-IN" sz="1700" kern="1200" dirty="0"/>
            <a:t>Invest money in instruments such as treasury bills, certificate of deposit, commercial paper, etc.</a:t>
          </a:r>
        </a:p>
      </dsp:txBody>
      <dsp:txXfrm rot="10800000">
        <a:off x="8116525" y="1543049"/>
        <a:ext cx="2227567" cy="18279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58709F-1733-4A3E-8CC9-8CFE4E6F2D45}">
      <dsp:nvSpPr>
        <dsp:cNvPr id="0" name=""/>
        <dsp:cNvSpPr/>
      </dsp:nvSpPr>
      <dsp:spPr>
        <a:xfrm>
          <a:off x="2" y="0"/>
          <a:ext cx="9488550" cy="5711686"/>
        </a:xfrm>
        <a:prstGeom prst="rightArrow">
          <a:avLst/>
        </a:prstGeom>
        <a:solidFill>
          <a:schemeClr val="tx1">
            <a:lumMod val="25000"/>
            <a:lumOff val="75000"/>
          </a:schemeClr>
        </a:solidFill>
        <a:ln>
          <a:solidFill>
            <a:schemeClr val="tx1">
              <a:lumMod val="90000"/>
              <a:lumOff val="10000"/>
            </a:schemeClr>
          </a:solidFill>
        </a:ln>
        <a:effectLst>
          <a:outerShdw blurRad="50800" dist="38100" dir="16200000" rotWithShape="0">
            <a:prstClr val="black">
              <a:alpha val="40000"/>
            </a:prstClr>
          </a:outerShdw>
        </a:effectLst>
      </dsp:spPr>
      <dsp:style>
        <a:lnRef idx="0">
          <a:scrgbClr r="0" g="0" b="0"/>
        </a:lnRef>
        <a:fillRef idx="1">
          <a:scrgbClr r="0" g="0" b="0"/>
        </a:fillRef>
        <a:effectRef idx="0">
          <a:scrgbClr r="0" g="0" b="0"/>
        </a:effectRef>
        <a:fontRef idx="minor"/>
      </dsp:style>
    </dsp:sp>
    <dsp:sp modelId="{04200190-E069-4087-904F-3A4040CE47C7}">
      <dsp:nvSpPr>
        <dsp:cNvPr id="0" name=""/>
        <dsp:cNvSpPr/>
      </dsp:nvSpPr>
      <dsp:spPr>
        <a:xfrm>
          <a:off x="2606" y="1713505"/>
          <a:ext cx="1517334" cy="2284674"/>
        </a:xfrm>
        <a:prstGeom prst="round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0" i="0" kern="1200"/>
            <a:t>Guaranteed minimum bonus interest rate of 1 % p.a </a:t>
          </a:r>
          <a:endParaRPr lang="en-IN" sz="1500" kern="1200"/>
        </a:p>
      </dsp:txBody>
      <dsp:txXfrm>
        <a:off x="76676" y="1787575"/>
        <a:ext cx="1369194" cy="2136534"/>
      </dsp:txXfrm>
    </dsp:sp>
    <dsp:sp modelId="{4A57360A-8D11-410D-AFEB-DA80D1ADA0EA}">
      <dsp:nvSpPr>
        <dsp:cNvPr id="0" name=""/>
        <dsp:cNvSpPr/>
      </dsp:nvSpPr>
      <dsp:spPr>
        <a:xfrm>
          <a:off x="1595807" y="1713505"/>
          <a:ext cx="1517334" cy="2284674"/>
        </a:xfrm>
        <a:prstGeom prst="round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0" i="0" kern="1200"/>
            <a:t>An Interim bonus interest rate declared at the beginning of each financial year.</a:t>
          </a:r>
          <a:endParaRPr lang="en-IN" sz="1500" kern="1200"/>
        </a:p>
      </dsp:txBody>
      <dsp:txXfrm>
        <a:off x="1669877" y="1787575"/>
        <a:ext cx="1369194" cy="2136534"/>
      </dsp:txXfrm>
    </dsp:sp>
    <dsp:sp modelId="{30FFBEED-A5F0-43C1-B569-F0B01915CC65}">
      <dsp:nvSpPr>
        <dsp:cNvPr id="0" name=""/>
        <dsp:cNvSpPr/>
      </dsp:nvSpPr>
      <dsp:spPr>
        <a:xfrm>
          <a:off x="3189009" y="1713505"/>
          <a:ext cx="1517334" cy="2284674"/>
        </a:xfrm>
        <a:prstGeom prst="round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0" i="0" kern="1200" dirty="0"/>
            <a:t>Regular bonus interest rate at the end of every financial year.</a:t>
          </a:r>
          <a:endParaRPr lang="en-IN" sz="1500" kern="1200" dirty="0"/>
        </a:p>
      </dsp:txBody>
      <dsp:txXfrm>
        <a:off x="3263079" y="1787575"/>
        <a:ext cx="1369194" cy="2136534"/>
      </dsp:txXfrm>
    </dsp:sp>
    <dsp:sp modelId="{E880ACBC-362E-48FF-87A2-3B3F4156E9D7}">
      <dsp:nvSpPr>
        <dsp:cNvPr id="0" name=""/>
        <dsp:cNvSpPr/>
      </dsp:nvSpPr>
      <dsp:spPr>
        <a:xfrm>
          <a:off x="4782210" y="1713505"/>
          <a:ext cx="1517334" cy="2284674"/>
        </a:xfrm>
        <a:prstGeom prst="round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0" i="0" kern="1200"/>
            <a:t>Terminal bonus interest rate credited to policy account at the time of exit on account of maturity, death or surrender.</a:t>
          </a:r>
          <a:endParaRPr lang="en-IN" sz="1500" kern="1200"/>
        </a:p>
      </dsp:txBody>
      <dsp:txXfrm>
        <a:off x="4856280" y="1787575"/>
        <a:ext cx="1369194" cy="2136534"/>
      </dsp:txXfrm>
    </dsp:sp>
    <dsp:sp modelId="{B9A19BD5-C9BA-46BC-B997-3C7D6A1049A2}">
      <dsp:nvSpPr>
        <dsp:cNvPr id="0" name=""/>
        <dsp:cNvSpPr/>
      </dsp:nvSpPr>
      <dsp:spPr>
        <a:xfrm>
          <a:off x="6375412" y="1713505"/>
          <a:ext cx="1517334" cy="2284674"/>
        </a:xfrm>
        <a:prstGeom prst="round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0" i="0" kern="1200"/>
            <a:t>Two protection option available- Gold And Platinum</a:t>
          </a:r>
          <a:endParaRPr lang="en-IN" sz="1500" kern="1200"/>
        </a:p>
      </dsp:txBody>
      <dsp:txXfrm>
        <a:off x="6449482" y="1787575"/>
        <a:ext cx="1369194" cy="2136534"/>
      </dsp:txXfrm>
    </dsp:sp>
    <dsp:sp modelId="{42DE5997-10FF-4B62-9C04-7C2275820556}">
      <dsp:nvSpPr>
        <dsp:cNvPr id="0" name=""/>
        <dsp:cNvSpPr/>
      </dsp:nvSpPr>
      <dsp:spPr>
        <a:xfrm>
          <a:off x="7968614" y="1713505"/>
          <a:ext cx="1517334" cy="2284674"/>
        </a:xfrm>
        <a:prstGeom prst="round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0" i="0" kern="1200"/>
            <a:t>Flexibility to increase your chosen policy term.</a:t>
          </a:r>
          <a:endParaRPr lang="en-IN" sz="1500" kern="1200"/>
        </a:p>
      </dsp:txBody>
      <dsp:txXfrm>
        <a:off x="8042684" y="1787575"/>
        <a:ext cx="1369194" cy="21365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ABAF82-25B5-4445-A88C-BB614F6590E7}">
      <dsp:nvSpPr>
        <dsp:cNvPr id="0" name=""/>
        <dsp:cNvSpPr/>
      </dsp:nvSpPr>
      <dsp:spPr>
        <a:xfrm>
          <a:off x="-4680320" y="-717479"/>
          <a:ext cx="5574960" cy="5574960"/>
        </a:xfrm>
        <a:prstGeom prst="blockArc">
          <a:avLst>
            <a:gd name="adj1" fmla="val 18900000"/>
            <a:gd name="adj2" fmla="val 2700000"/>
            <a:gd name="adj3" fmla="val 387"/>
          </a:avLst>
        </a:prstGeom>
        <a:noFill/>
        <a:ln w="25400" cap="flat" cmpd="sng" algn="ctr">
          <a:solidFill>
            <a:schemeClr val="accent3">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EBBC966-FE51-4832-975F-3EF23B53A8CF}">
      <dsp:nvSpPr>
        <dsp:cNvPr id="0" name=""/>
        <dsp:cNvSpPr/>
      </dsp:nvSpPr>
      <dsp:spPr>
        <a:xfrm>
          <a:off x="575377" y="414000"/>
          <a:ext cx="7541836" cy="828000"/>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57225" tIns="45720" rIns="45720" bIns="45720" numCol="1" spcCol="1270" anchor="ctr" anchorCtr="0">
          <a:noAutofit/>
        </a:bodyPr>
        <a:lstStyle/>
        <a:p>
          <a:pPr lvl="0" algn="l" defTabSz="800100">
            <a:lnSpc>
              <a:spcPct val="90000"/>
            </a:lnSpc>
            <a:spcBef>
              <a:spcPct val="0"/>
            </a:spcBef>
            <a:spcAft>
              <a:spcPct val="35000"/>
            </a:spcAft>
          </a:pPr>
          <a:r>
            <a:rPr lang="en-IN" sz="1800" b="0" i="0" kern="1200"/>
            <a:t>For gold option, higher policy account value or sum assured.</a:t>
          </a:r>
          <a:endParaRPr lang="en-IN" sz="1800" kern="1200"/>
        </a:p>
      </dsp:txBody>
      <dsp:txXfrm>
        <a:off x="575377" y="414000"/>
        <a:ext cx="7541836" cy="828000"/>
      </dsp:txXfrm>
    </dsp:sp>
    <dsp:sp modelId="{62E1AF43-536D-427A-BE55-4F8C956ECA9F}">
      <dsp:nvSpPr>
        <dsp:cNvPr id="0" name=""/>
        <dsp:cNvSpPr/>
      </dsp:nvSpPr>
      <dsp:spPr>
        <a:xfrm>
          <a:off x="57877" y="310500"/>
          <a:ext cx="1035000" cy="1035000"/>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9E1193F8-58AA-4B41-88D5-014169564F45}">
      <dsp:nvSpPr>
        <dsp:cNvPr id="0" name=""/>
        <dsp:cNvSpPr/>
      </dsp:nvSpPr>
      <dsp:spPr>
        <a:xfrm>
          <a:off x="876355" y="1656000"/>
          <a:ext cx="7240858" cy="828000"/>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57225" tIns="45720" rIns="45720" bIns="45720" numCol="1" spcCol="1270" anchor="ctr" anchorCtr="0">
          <a:noAutofit/>
        </a:bodyPr>
        <a:lstStyle/>
        <a:p>
          <a:pPr lvl="0" algn="l" defTabSz="800100">
            <a:lnSpc>
              <a:spcPct val="90000"/>
            </a:lnSpc>
            <a:spcBef>
              <a:spcPct val="0"/>
            </a:spcBef>
            <a:spcAft>
              <a:spcPct val="35000"/>
            </a:spcAft>
          </a:pPr>
          <a:r>
            <a:rPr lang="en-IN" sz="1800" b="0" i="0" kern="1200"/>
            <a:t>In case of unfortunate event of death of life assured, 105% of total premium paid as on the date of intimation of death claim.</a:t>
          </a:r>
          <a:endParaRPr lang="en-IN" sz="1800" kern="1200"/>
        </a:p>
      </dsp:txBody>
      <dsp:txXfrm>
        <a:off x="876355" y="1656000"/>
        <a:ext cx="7240858" cy="828000"/>
      </dsp:txXfrm>
    </dsp:sp>
    <dsp:sp modelId="{12D993D2-AE47-4695-A866-D829A728D28D}">
      <dsp:nvSpPr>
        <dsp:cNvPr id="0" name=""/>
        <dsp:cNvSpPr/>
      </dsp:nvSpPr>
      <dsp:spPr>
        <a:xfrm>
          <a:off x="358855" y="1552500"/>
          <a:ext cx="1035000" cy="1035000"/>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745008E-CFB9-401B-8A88-CB98BF42B867}">
      <dsp:nvSpPr>
        <dsp:cNvPr id="0" name=""/>
        <dsp:cNvSpPr/>
      </dsp:nvSpPr>
      <dsp:spPr>
        <a:xfrm>
          <a:off x="575377" y="2898000"/>
          <a:ext cx="7541836" cy="828000"/>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57225" tIns="45720" rIns="45720" bIns="45720" numCol="1" spcCol="1270" anchor="ctr" anchorCtr="0">
          <a:noAutofit/>
        </a:bodyPr>
        <a:lstStyle/>
        <a:p>
          <a:pPr lvl="0" algn="l" defTabSz="800100">
            <a:lnSpc>
              <a:spcPct val="90000"/>
            </a:lnSpc>
            <a:spcBef>
              <a:spcPct val="0"/>
            </a:spcBef>
            <a:spcAft>
              <a:spcPct val="35000"/>
            </a:spcAft>
          </a:pPr>
          <a:r>
            <a:rPr lang="en-IN" sz="1800" b="0" i="0" kern="1200"/>
            <a:t>For platinum option: higher policy account value as applicable or 105 % of total premiums paid as on the date of intimation of death claim.</a:t>
          </a:r>
          <a:endParaRPr lang="en-IN" sz="1800" kern="1200"/>
        </a:p>
      </dsp:txBody>
      <dsp:txXfrm>
        <a:off x="575377" y="2898000"/>
        <a:ext cx="7541836" cy="828000"/>
      </dsp:txXfrm>
    </dsp:sp>
    <dsp:sp modelId="{A824CA41-931A-439C-9114-24438B6D64E3}">
      <dsp:nvSpPr>
        <dsp:cNvPr id="0" name=""/>
        <dsp:cNvSpPr/>
      </dsp:nvSpPr>
      <dsp:spPr>
        <a:xfrm>
          <a:off x="57877" y="2794500"/>
          <a:ext cx="1035000" cy="1035000"/>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9E7AB2-BA60-4E5F-9262-0D2C3809DC0C}">
      <dsp:nvSpPr>
        <dsp:cNvPr id="0" name=""/>
        <dsp:cNvSpPr/>
      </dsp:nvSpPr>
      <dsp:spPr>
        <a:xfrm>
          <a:off x="0" y="4648510"/>
          <a:ext cx="9528312" cy="610114"/>
        </a:xfrm>
        <a:prstGeom prst="rect">
          <a:avLst/>
        </a:prstGeom>
        <a:solidFill>
          <a:schemeClr val="accent3">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IN" sz="1500" b="0" i="0" kern="1200"/>
            <a:t>If the Life insured dies with the policy tenure, the entire sum assured + simple reversionary bonus and terminal bonus is paid to the nominee irrespective of survival benefits already paid.</a:t>
          </a:r>
          <a:endParaRPr lang="en-IN" sz="1500" kern="1200"/>
        </a:p>
      </dsp:txBody>
      <dsp:txXfrm>
        <a:off x="0" y="4648510"/>
        <a:ext cx="9528312" cy="610114"/>
      </dsp:txXfrm>
    </dsp:sp>
    <dsp:sp modelId="{E9F76AA7-F37B-409F-B523-9581FAA7EB18}">
      <dsp:nvSpPr>
        <dsp:cNvPr id="0" name=""/>
        <dsp:cNvSpPr/>
      </dsp:nvSpPr>
      <dsp:spPr>
        <a:xfrm rot="10800000">
          <a:off x="0" y="3719306"/>
          <a:ext cx="9528312" cy="938356"/>
        </a:xfrm>
        <a:prstGeom prst="upArrowCallout">
          <a:avLst/>
        </a:prstGeom>
        <a:solidFill>
          <a:schemeClr val="accent3">
            <a:shade val="80000"/>
            <a:hueOff val="63138"/>
            <a:satOff val="-12682"/>
            <a:lumOff val="8172"/>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IN" sz="1500" b="0" i="0" kern="1200"/>
            <a:t>This plan offer guaranteed survival benefit of 110 to 125 of sum assured and is paid till maturity depending upon the variant chosen.</a:t>
          </a:r>
          <a:endParaRPr lang="en-IN" sz="1500" kern="1200"/>
        </a:p>
      </dsp:txBody>
      <dsp:txXfrm rot="10800000">
        <a:off x="0" y="3719306"/>
        <a:ext cx="9528312" cy="609716"/>
      </dsp:txXfrm>
    </dsp:sp>
    <dsp:sp modelId="{58425156-EAF3-40F8-BFC1-0B07CEF559C8}">
      <dsp:nvSpPr>
        <dsp:cNvPr id="0" name=""/>
        <dsp:cNvSpPr/>
      </dsp:nvSpPr>
      <dsp:spPr>
        <a:xfrm rot="10800000">
          <a:off x="0" y="2790101"/>
          <a:ext cx="9528312" cy="938356"/>
        </a:xfrm>
        <a:prstGeom prst="upArrowCallout">
          <a:avLst/>
        </a:prstGeom>
        <a:solidFill>
          <a:schemeClr val="accent3">
            <a:shade val="80000"/>
            <a:hueOff val="126276"/>
            <a:satOff val="-25364"/>
            <a:lumOff val="1634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IN" sz="1500" b="0" i="0" kern="1200"/>
            <a:t>4 rider option at an affordable cost. Rebates on large sum assured.</a:t>
          </a:r>
          <a:endParaRPr lang="en-IN" sz="1500" kern="1200"/>
        </a:p>
      </dsp:txBody>
      <dsp:txXfrm rot="10800000">
        <a:off x="0" y="2790101"/>
        <a:ext cx="9528312" cy="609716"/>
      </dsp:txXfrm>
    </dsp:sp>
    <dsp:sp modelId="{84ED13E8-88A5-4A42-80ED-524A032E7834}">
      <dsp:nvSpPr>
        <dsp:cNvPr id="0" name=""/>
        <dsp:cNvSpPr/>
      </dsp:nvSpPr>
      <dsp:spPr>
        <a:xfrm rot="10800000">
          <a:off x="0" y="1860897"/>
          <a:ext cx="9528312" cy="938356"/>
        </a:xfrm>
        <a:prstGeom prst="upArrowCallout">
          <a:avLst/>
        </a:prstGeom>
        <a:solidFill>
          <a:schemeClr val="accent3">
            <a:shade val="80000"/>
            <a:hueOff val="189415"/>
            <a:satOff val="-38046"/>
            <a:lumOff val="2451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IN" sz="1500" b="0" i="0" kern="1200"/>
            <a:t>The payment intervals are 4 variants in this plan &amp; 4 plan options with different policy term &amp; survival benefits payable at specific durations.</a:t>
          </a:r>
          <a:endParaRPr lang="en-IN" sz="1500" kern="1200"/>
        </a:p>
      </dsp:txBody>
      <dsp:txXfrm rot="10800000">
        <a:off x="0" y="1860897"/>
        <a:ext cx="9528312" cy="609716"/>
      </dsp:txXfrm>
    </dsp:sp>
    <dsp:sp modelId="{79485B3D-532D-484F-880C-B9399687570F}">
      <dsp:nvSpPr>
        <dsp:cNvPr id="0" name=""/>
        <dsp:cNvSpPr/>
      </dsp:nvSpPr>
      <dsp:spPr>
        <a:xfrm rot="10800000">
          <a:off x="0" y="931693"/>
          <a:ext cx="9528312" cy="938356"/>
        </a:xfrm>
        <a:prstGeom prst="upArrowCallout">
          <a:avLst/>
        </a:prstGeom>
        <a:solidFill>
          <a:schemeClr val="accent3">
            <a:shade val="80000"/>
            <a:hueOff val="252553"/>
            <a:satOff val="-50728"/>
            <a:lumOff val="3268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IN" sz="1500" b="0" i="0" kern="1200"/>
            <a:t>It is participating money back plan</a:t>
          </a:r>
          <a:endParaRPr lang="en-IN" sz="1500" kern="1200"/>
        </a:p>
      </dsp:txBody>
      <dsp:txXfrm rot="10800000">
        <a:off x="0" y="931693"/>
        <a:ext cx="9528312" cy="609716"/>
      </dsp:txXfrm>
    </dsp:sp>
    <dsp:sp modelId="{9D9867B5-829E-4B83-B31D-6CCC73387B6B}">
      <dsp:nvSpPr>
        <dsp:cNvPr id="0" name=""/>
        <dsp:cNvSpPr/>
      </dsp:nvSpPr>
      <dsp:spPr>
        <a:xfrm rot="10800000">
          <a:off x="0" y="2488"/>
          <a:ext cx="9528312" cy="938356"/>
        </a:xfrm>
        <a:prstGeom prst="upArrowCallout">
          <a:avLst/>
        </a:prstGeom>
        <a:solidFill>
          <a:schemeClr val="accent3">
            <a:shade val="80000"/>
            <a:hueOff val="315691"/>
            <a:satOff val="-63410"/>
            <a:lumOff val="4086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IN" sz="1500" b="0" i="0" kern="1200"/>
            <a:t>Life cover benefit irrespective of survival benefit already paid.</a:t>
          </a:r>
          <a:endParaRPr lang="en-IN" sz="1500" kern="1200"/>
        </a:p>
      </dsp:txBody>
      <dsp:txXfrm rot="10800000">
        <a:off x="0" y="2488"/>
        <a:ext cx="9528312" cy="6097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80B76-D9B7-4AF2-BD7B-587048FEBE40}">
      <dsp:nvSpPr>
        <dsp:cNvPr id="0" name=""/>
        <dsp:cNvSpPr/>
      </dsp:nvSpPr>
      <dsp:spPr>
        <a:xfrm>
          <a:off x="3735424" y="1559"/>
          <a:ext cx="2017708" cy="1008854"/>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IN" sz="3200" b="0" i="0" kern="1200"/>
            <a:t>Four riders are: </a:t>
          </a:r>
          <a:endParaRPr lang="en-IN" sz="3200" kern="1200"/>
        </a:p>
      </dsp:txBody>
      <dsp:txXfrm>
        <a:off x="3764972" y="31107"/>
        <a:ext cx="1958612" cy="949758"/>
      </dsp:txXfrm>
    </dsp:sp>
    <dsp:sp modelId="{FA0640AD-FB57-43DE-88F4-16C062977A33}">
      <dsp:nvSpPr>
        <dsp:cNvPr id="0" name=""/>
        <dsp:cNvSpPr/>
      </dsp:nvSpPr>
      <dsp:spPr>
        <a:xfrm>
          <a:off x="3937195" y="1010413"/>
          <a:ext cx="201770" cy="756640"/>
        </a:xfrm>
        <a:custGeom>
          <a:avLst/>
          <a:gdLst/>
          <a:ahLst/>
          <a:cxnLst/>
          <a:rect l="0" t="0" r="0" b="0"/>
          <a:pathLst>
            <a:path>
              <a:moveTo>
                <a:pt x="0" y="0"/>
              </a:moveTo>
              <a:lnTo>
                <a:pt x="0" y="756640"/>
              </a:lnTo>
              <a:lnTo>
                <a:pt x="201770" y="75664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690BCE-947D-48E8-863B-479558BFE7AB}">
      <dsp:nvSpPr>
        <dsp:cNvPr id="0" name=""/>
        <dsp:cNvSpPr/>
      </dsp:nvSpPr>
      <dsp:spPr>
        <a:xfrm>
          <a:off x="4138966" y="1262627"/>
          <a:ext cx="1614166" cy="1008854"/>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IN" sz="1700" b="0" i="0" kern="1200"/>
            <a:t>Accident Death Benefit Rides</a:t>
          </a:r>
          <a:endParaRPr lang="en-IN" sz="1700" kern="1200"/>
        </a:p>
      </dsp:txBody>
      <dsp:txXfrm>
        <a:off x="4168514" y="1292175"/>
        <a:ext cx="1555070" cy="949758"/>
      </dsp:txXfrm>
    </dsp:sp>
    <dsp:sp modelId="{C4E3853B-813C-4CCE-8ACA-33F279AD7CA2}">
      <dsp:nvSpPr>
        <dsp:cNvPr id="0" name=""/>
        <dsp:cNvSpPr/>
      </dsp:nvSpPr>
      <dsp:spPr>
        <a:xfrm>
          <a:off x="3937195" y="1010413"/>
          <a:ext cx="201770" cy="2017708"/>
        </a:xfrm>
        <a:custGeom>
          <a:avLst/>
          <a:gdLst/>
          <a:ahLst/>
          <a:cxnLst/>
          <a:rect l="0" t="0" r="0" b="0"/>
          <a:pathLst>
            <a:path>
              <a:moveTo>
                <a:pt x="0" y="0"/>
              </a:moveTo>
              <a:lnTo>
                <a:pt x="0" y="2017708"/>
              </a:lnTo>
              <a:lnTo>
                <a:pt x="201770" y="201770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744B3B-AFD2-4E37-B696-9665EAF3E356}">
      <dsp:nvSpPr>
        <dsp:cNvPr id="0" name=""/>
        <dsp:cNvSpPr/>
      </dsp:nvSpPr>
      <dsp:spPr>
        <a:xfrm>
          <a:off x="4138966" y="2523694"/>
          <a:ext cx="1614166" cy="1008854"/>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IN" sz="1700" b="0" i="0" kern="1200"/>
            <a:t>Accidental Total Permanent Disability Rider</a:t>
          </a:r>
          <a:endParaRPr lang="en-IN" sz="1700" kern="1200"/>
        </a:p>
      </dsp:txBody>
      <dsp:txXfrm>
        <a:off x="4168514" y="2553242"/>
        <a:ext cx="1555070" cy="949758"/>
      </dsp:txXfrm>
    </dsp:sp>
    <dsp:sp modelId="{17A55961-0FF9-4306-921F-388FC204964A}">
      <dsp:nvSpPr>
        <dsp:cNvPr id="0" name=""/>
        <dsp:cNvSpPr/>
      </dsp:nvSpPr>
      <dsp:spPr>
        <a:xfrm>
          <a:off x="3937195" y="1010413"/>
          <a:ext cx="201770" cy="3278775"/>
        </a:xfrm>
        <a:custGeom>
          <a:avLst/>
          <a:gdLst/>
          <a:ahLst/>
          <a:cxnLst/>
          <a:rect l="0" t="0" r="0" b="0"/>
          <a:pathLst>
            <a:path>
              <a:moveTo>
                <a:pt x="0" y="0"/>
              </a:moveTo>
              <a:lnTo>
                <a:pt x="0" y="3278775"/>
              </a:lnTo>
              <a:lnTo>
                <a:pt x="201770" y="327877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A1ADDA-D92E-4630-BCBF-948480646B16}">
      <dsp:nvSpPr>
        <dsp:cNvPr id="0" name=""/>
        <dsp:cNvSpPr/>
      </dsp:nvSpPr>
      <dsp:spPr>
        <a:xfrm>
          <a:off x="4138966" y="3784762"/>
          <a:ext cx="1614166" cy="1008854"/>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IN" sz="1700" b="0" i="0" kern="1200"/>
            <a:t>Term Assurance Rider</a:t>
          </a:r>
          <a:endParaRPr lang="en-IN" sz="1700" kern="1200"/>
        </a:p>
      </dsp:txBody>
      <dsp:txXfrm>
        <a:off x="4168514" y="3814310"/>
        <a:ext cx="1555070" cy="949758"/>
      </dsp:txXfrm>
    </dsp:sp>
    <dsp:sp modelId="{02804D36-8249-4EDC-A121-C74B1411D2E5}">
      <dsp:nvSpPr>
        <dsp:cNvPr id="0" name=""/>
        <dsp:cNvSpPr/>
      </dsp:nvSpPr>
      <dsp:spPr>
        <a:xfrm>
          <a:off x="3937195" y="1010413"/>
          <a:ext cx="201770" cy="4539843"/>
        </a:xfrm>
        <a:custGeom>
          <a:avLst/>
          <a:gdLst/>
          <a:ahLst/>
          <a:cxnLst/>
          <a:rect l="0" t="0" r="0" b="0"/>
          <a:pathLst>
            <a:path>
              <a:moveTo>
                <a:pt x="0" y="0"/>
              </a:moveTo>
              <a:lnTo>
                <a:pt x="0" y="4539843"/>
              </a:lnTo>
              <a:lnTo>
                <a:pt x="201770" y="453984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1E7181-FEBA-48B1-922A-D212E63CC543}">
      <dsp:nvSpPr>
        <dsp:cNvPr id="0" name=""/>
        <dsp:cNvSpPr/>
      </dsp:nvSpPr>
      <dsp:spPr>
        <a:xfrm>
          <a:off x="4138966" y="5045830"/>
          <a:ext cx="1614166" cy="1008854"/>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IN" sz="1700" b="0" i="0" kern="1200"/>
            <a:t>Criti care 13 non-linked Rider.</a:t>
          </a:r>
          <a:endParaRPr lang="en-IN" sz="1700" kern="1200"/>
        </a:p>
      </dsp:txBody>
      <dsp:txXfrm>
        <a:off x="4168514" y="5075378"/>
        <a:ext cx="1555070" cy="9497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F5237A-1292-43E0-A1A9-4DD7F545D13F}">
      <dsp:nvSpPr>
        <dsp:cNvPr id="0" name=""/>
        <dsp:cNvSpPr/>
      </dsp:nvSpPr>
      <dsp:spPr>
        <a:xfrm>
          <a:off x="2844799" y="51749"/>
          <a:ext cx="2484000" cy="2484000"/>
        </a:xfrm>
        <a:prstGeom prst="ellipse">
          <a:avLst/>
        </a:prstGeom>
        <a:gradFill rotWithShape="0">
          <a:gsLst>
            <a:gs pos="0">
              <a:schemeClr val="accent2">
                <a:alpha val="50000"/>
                <a:hueOff val="0"/>
                <a:satOff val="0"/>
                <a:lumOff val="0"/>
                <a:alphaOff val="0"/>
                <a:tint val="100000"/>
                <a:shade val="100000"/>
                <a:satMod val="130000"/>
              </a:schemeClr>
            </a:gs>
            <a:gs pos="100000">
              <a:schemeClr val="accent2">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IN" sz="2500" b="0" i="0" kern="1200"/>
            <a:t>Term Insurance Plan</a:t>
          </a:r>
          <a:endParaRPr lang="en-IN" sz="2500" kern="1200"/>
        </a:p>
      </dsp:txBody>
      <dsp:txXfrm>
        <a:off x="3176000" y="486449"/>
        <a:ext cx="1821600" cy="1117800"/>
      </dsp:txXfrm>
    </dsp:sp>
    <dsp:sp modelId="{8DB923A9-77C0-445E-8E29-CC699187F7A5}">
      <dsp:nvSpPr>
        <dsp:cNvPr id="0" name=""/>
        <dsp:cNvSpPr/>
      </dsp:nvSpPr>
      <dsp:spPr>
        <a:xfrm>
          <a:off x="3741110" y="1604250"/>
          <a:ext cx="2484000" cy="2484000"/>
        </a:xfrm>
        <a:prstGeom prst="ellipse">
          <a:avLst/>
        </a:prstGeom>
        <a:gradFill rotWithShape="0">
          <a:gsLst>
            <a:gs pos="0">
              <a:schemeClr val="accent3">
                <a:alpha val="50000"/>
                <a:hueOff val="0"/>
                <a:satOff val="0"/>
                <a:lumOff val="0"/>
                <a:alphaOff val="0"/>
                <a:tint val="100000"/>
                <a:shade val="100000"/>
                <a:satMod val="130000"/>
              </a:schemeClr>
            </a:gs>
            <a:gs pos="100000">
              <a:schemeClr val="accent3">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IN" sz="2500" b="0" i="0" kern="1200"/>
            <a:t>Protect Smart ICICI Prudential</a:t>
          </a:r>
          <a:endParaRPr lang="en-IN" sz="2500" kern="1200"/>
        </a:p>
      </dsp:txBody>
      <dsp:txXfrm>
        <a:off x="4500800" y="2245950"/>
        <a:ext cx="1490400" cy="1366200"/>
      </dsp:txXfrm>
    </dsp:sp>
    <dsp:sp modelId="{0861B284-3FAF-4A66-AF74-E74BD819638D}">
      <dsp:nvSpPr>
        <dsp:cNvPr id="0" name=""/>
        <dsp:cNvSpPr/>
      </dsp:nvSpPr>
      <dsp:spPr>
        <a:xfrm>
          <a:off x="1948490" y="1604250"/>
          <a:ext cx="2484000" cy="2484000"/>
        </a:xfrm>
        <a:prstGeom prst="ellipse">
          <a:avLst/>
        </a:prstGeom>
        <a:gradFill rotWithShape="0">
          <a:gsLst>
            <a:gs pos="0">
              <a:schemeClr val="accent4">
                <a:alpha val="50000"/>
                <a:hueOff val="0"/>
                <a:satOff val="0"/>
                <a:lumOff val="0"/>
                <a:alphaOff val="0"/>
                <a:tint val="100000"/>
                <a:shade val="100000"/>
                <a:satMod val="130000"/>
              </a:schemeClr>
            </a:gs>
            <a:gs pos="100000">
              <a:schemeClr val="accent4">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IN" sz="2500" b="0" i="0" kern="1200"/>
            <a:t>Smart Health ICICI Prudential</a:t>
          </a:r>
          <a:endParaRPr lang="en-IN" sz="2500" kern="1200"/>
        </a:p>
      </dsp:txBody>
      <dsp:txXfrm>
        <a:off x="2182400" y="2245950"/>
        <a:ext cx="1490400" cy="13662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650233" y="0"/>
            <a:ext cx="11541760" cy="6858189"/>
          </a:xfrm>
          <a:custGeom>
            <a:avLst/>
            <a:gdLst/>
            <a:ahLst/>
            <a:cxnLst/>
            <a:rect l="l" t="t" r="r" b="b"/>
            <a:pathLst>
              <a:path w="12192000" h="6858190" extrusionOk="0">
                <a:moveTo>
                  <a:pt x="6873113" y="0"/>
                </a:moveTo>
                <a:lnTo>
                  <a:pt x="6454013" y="0"/>
                </a:lnTo>
                <a:lnTo>
                  <a:pt x="6652959" y="209550"/>
                </a:lnTo>
                <a:close/>
                <a:moveTo>
                  <a:pt x="8826818" y="0"/>
                </a:moveTo>
                <a:lnTo>
                  <a:pt x="8412861" y="0"/>
                </a:lnTo>
                <a:lnTo>
                  <a:pt x="8609330" y="206693"/>
                </a:lnTo>
                <a:close/>
                <a:moveTo>
                  <a:pt x="4919345" y="0"/>
                </a:moveTo>
                <a:lnTo>
                  <a:pt x="4494594" y="0"/>
                </a:lnTo>
                <a:lnTo>
                  <a:pt x="4696143" y="212090"/>
                </a:lnTo>
                <a:close/>
                <a:moveTo>
                  <a:pt x="10780395" y="0"/>
                </a:moveTo>
                <a:lnTo>
                  <a:pt x="10371836" y="0"/>
                </a:lnTo>
                <a:lnTo>
                  <a:pt x="10565702" y="204026"/>
                </a:lnTo>
                <a:close/>
                <a:moveTo>
                  <a:pt x="2965450" y="0"/>
                </a:moveTo>
                <a:lnTo>
                  <a:pt x="2535428" y="0"/>
                </a:lnTo>
                <a:lnTo>
                  <a:pt x="2739517" y="214821"/>
                </a:lnTo>
                <a:close/>
                <a:moveTo>
                  <a:pt x="1011873" y="0"/>
                </a:moveTo>
                <a:lnTo>
                  <a:pt x="576263" y="0"/>
                </a:lnTo>
                <a:lnTo>
                  <a:pt x="782955" y="217551"/>
                </a:lnTo>
                <a:close/>
                <a:moveTo>
                  <a:pt x="12192000" y="0"/>
                </a:moveTo>
                <a:lnTo>
                  <a:pt x="11601450" y="0"/>
                </a:lnTo>
                <a:lnTo>
                  <a:pt x="11248390" y="21336"/>
                </a:lnTo>
                <a:lnTo>
                  <a:pt x="11250803" y="0"/>
                </a:lnTo>
                <a:lnTo>
                  <a:pt x="11227816" y="0"/>
                </a:lnTo>
                <a:lnTo>
                  <a:pt x="11248136" y="21336"/>
                </a:lnTo>
                <a:lnTo>
                  <a:pt x="11248136" y="21654"/>
                </a:lnTo>
                <a:lnTo>
                  <a:pt x="11481244" y="266700"/>
                </a:lnTo>
                <a:lnTo>
                  <a:pt x="11031410" y="694182"/>
                </a:lnTo>
                <a:lnTo>
                  <a:pt x="11261979" y="936879"/>
                </a:lnTo>
                <a:lnTo>
                  <a:pt x="10219055" y="999871"/>
                </a:lnTo>
                <a:lnTo>
                  <a:pt x="10330942" y="0"/>
                </a:lnTo>
                <a:lnTo>
                  <a:pt x="9690100" y="0"/>
                </a:lnTo>
                <a:lnTo>
                  <a:pt x="9292272" y="24067"/>
                </a:lnTo>
                <a:lnTo>
                  <a:pt x="9294940" y="0"/>
                </a:lnTo>
                <a:lnTo>
                  <a:pt x="9269095" y="0"/>
                </a:lnTo>
                <a:lnTo>
                  <a:pt x="9291955" y="24067"/>
                </a:lnTo>
                <a:lnTo>
                  <a:pt x="9291955" y="24067"/>
                </a:lnTo>
                <a:lnTo>
                  <a:pt x="9525000" y="269177"/>
                </a:lnTo>
                <a:lnTo>
                  <a:pt x="9074785" y="696595"/>
                </a:lnTo>
                <a:lnTo>
                  <a:pt x="9305417" y="939292"/>
                </a:lnTo>
                <a:lnTo>
                  <a:pt x="8262494" y="1002348"/>
                </a:lnTo>
                <a:lnTo>
                  <a:pt x="8374634" y="0"/>
                </a:lnTo>
                <a:lnTo>
                  <a:pt x="7778052" y="0"/>
                </a:lnTo>
                <a:lnTo>
                  <a:pt x="7335520" y="26734"/>
                </a:lnTo>
                <a:lnTo>
                  <a:pt x="7338505" y="0"/>
                </a:lnTo>
                <a:lnTo>
                  <a:pt x="7309739" y="0"/>
                </a:lnTo>
                <a:lnTo>
                  <a:pt x="7335139" y="26797"/>
                </a:lnTo>
                <a:lnTo>
                  <a:pt x="7335139" y="26797"/>
                </a:lnTo>
                <a:lnTo>
                  <a:pt x="7567740" y="271590"/>
                </a:lnTo>
                <a:lnTo>
                  <a:pt x="7118350" y="699326"/>
                </a:lnTo>
                <a:lnTo>
                  <a:pt x="7348919" y="942023"/>
                </a:lnTo>
                <a:lnTo>
                  <a:pt x="6305995" y="1005078"/>
                </a:lnTo>
                <a:lnTo>
                  <a:pt x="6418390" y="0"/>
                </a:lnTo>
                <a:lnTo>
                  <a:pt x="5866257" y="0"/>
                </a:lnTo>
                <a:lnTo>
                  <a:pt x="5378895" y="29464"/>
                </a:lnTo>
                <a:lnTo>
                  <a:pt x="5382197" y="0"/>
                </a:lnTo>
                <a:lnTo>
                  <a:pt x="5350447" y="0"/>
                </a:lnTo>
                <a:lnTo>
                  <a:pt x="5378450" y="29464"/>
                </a:lnTo>
                <a:lnTo>
                  <a:pt x="5378768" y="29782"/>
                </a:lnTo>
                <a:lnTo>
                  <a:pt x="5611495" y="274574"/>
                </a:lnTo>
                <a:lnTo>
                  <a:pt x="5161598" y="701993"/>
                </a:lnTo>
                <a:lnTo>
                  <a:pt x="5392230" y="944753"/>
                </a:lnTo>
                <a:lnTo>
                  <a:pt x="4349306" y="1007745"/>
                </a:lnTo>
                <a:lnTo>
                  <a:pt x="4462082" y="0"/>
                </a:lnTo>
                <a:lnTo>
                  <a:pt x="3954463" y="0"/>
                </a:lnTo>
                <a:lnTo>
                  <a:pt x="3422650" y="32131"/>
                </a:lnTo>
                <a:lnTo>
                  <a:pt x="3425889" y="0"/>
                </a:lnTo>
                <a:lnTo>
                  <a:pt x="3391408" y="0"/>
                </a:lnTo>
                <a:lnTo>
                  <a:pt x="3422015" y="32195"/>
                </a:lnTo>
                <a:lnTo>
                  <a:pt x="3422015" y="32195"/>
                </a:lnTo>
                <a:lnTo>
                  <a:pt x="3654616" y="277051"/>
                </a:lnTo>
                <a:lnTo>
                  <a:pt x="3205036" y="704850"/>
                </a:lnTo>
                <a:lnTo>
                  <a:pt x="3435350" y="947420"/>
                </a:lnTo>
                <a:lnTo>
                  <a:pt x="2392680" y="1010476"/>
                </a:lnTo>
                <a:lnTo>
                  <a:pt x="2505774" y="0"/>
                </a:lnTo>
                <a:lnTo>
                  <a:pt x="2042605" y="0"/>
                </a:lnTo>
                <a:lnTo>
                  <a:pt x="1465707" y="34862"/>
                </a:lnTo>
                <a:lnTo>
                  <a:pt x="1469644" y="0"/>
                </a:lnTo>
                <a:lnTo>
                  <a:pt x="1432243" y="0"/>
                </a:lnTo>
                <a:lnTo>
                  <a:pt x="1465390" y="34862"/>
                </a:lnTo>
                <a:lnTo>
                  <a:pt x="1465390" y="34862"/>
                </a:lnTo>
                <a:lnTo>
                  <a:pt x="1697990" y="279654"/>
                </a:lnTo>
                <a:lnTo>
                  <a:pt x="1248410" y="707454"/>
                </a:lnTo>
                <a:lnTo>
                  <a:pt x="1479042" y="950151"/>
                </a:lnTo>
                <a:lnTo>
                  <a:pt x="436118" y="1013143"/>
                </a:lnTo>
                <a:lnTo>
                  <a:pt x="549529" y="0"/>
                </a:lnTo>
                <a:lnTo>
                  <a:pt x="130810" y="0"/>
                </a:lnTo>
                <a:lnTo>
                  <a:pt x="0" y="7938"/>
                </a:lnTo>
                <a:lnTo>
                  <a:pt x="0" y="961454"/>
                </a:lnTo>
                <a:lnTo>
                  <a:pt x="203200" y="768350"/>
                </a:lnTo>
                <a:lnTo>
                  <a:pt x="435800" y="1013143"/>
                </a:lnTo>
                <a:lnTo>
                  <a:pt x="435800" y="1013143"/>
                </a:lnTo>
                <a:lnTo>
                  <a:pt x="668465" y="1257935"/>
                </a:lnTo>
                <a:lnTo>
                  <a:pt x="218821" y="1685735"/>
                </a:lnTo>
                <a:lnTo>
                  <a:pt x="680339" y="2171700"/>
                </a:lnTo>
                <a:lnTo>
                  <a:pt x="1130300" y="1743964"/>
                </a:lnTo>
                <a:lnTo>
                  <a:pt x="1362901" y="1988757"/>
                </a:lnTo>
                <a:lnTo>
                  <a:pt x="1362901" y="1989074"/>
                </a:lnTo>
                <a:lnTo>
                  <a:pt x="1595501" y="2233867"/>
                </a:lnTo>
                <a:lnTo>
                  <a:pt x="1145604" y="2661349"/>
                </a:lnTo>
                <a:lnTo>
                  <a:pt x="1607122" y="3147060"/>
                </a:lnTo>
                <a:lnTo>
                  <a:pt x="2057400" y="2719578"/>
                </a:lnTo>
                <a:lnTo>
                  <a:pt x="2290001" y="2964371"/>
                </a:lnTo>
                <a:lnTo>
                  <a:pt x="2290001" y="2964688"/>
                </a:lnTo>
                <a:lnTo>
                  <a:pt x="2522601" y="3209481"/>
                </a:lnTo>
                <a:lnTo>
                  <a:pt x="2072767" y="3636899"/>
                </a:lnTo>
                <a:lnTo>
                  <a:pt x="2534222" y="4122611"/>
                </a:lnTo>
                <a:lnTo>
                  <a:pt x="2984500" y="3695192"/>
                </a:lnTo>
                <a:lnTo>
                  <a:pt x="3217101" y="3939984"/>
                </a:lnTo>
                <a:lnTo>
                  <a:pt x="3217101" y="3939984"/>
                </a:lnTo>
                <a:lnTo>
                  <a:pt x="3449701" y="4184841"/>
                </a:lnTo>
                <a:lnTo>
                  <a:pt x="2999867" y="4612259"/>
                </a:lnTo>
                <a:lnTo>
                  <a:pt x="3461385" y="5097971"/>
                </a:lnTo>
                <a:lnTo>
                  <a:pt x="3911219" y="4670489"/>
                </a:lnTo>
                <a:lnTo>
                  <a:pt x="4143820" y="4915345"/>
                </a:lnTo>
                <a:lnTo>
                  <a:pt x="4144137" y="4915345"/>
                </a:lnTo>
                <a:lnTo>
                  <a:pt x="4376738" y="5160137"/>
                </a:lnTo>
                <a:lnTo>
                  <a:pt x="3926777" y="5588000"/>
                </a:lnTo>
                <a:lnTo>
                  <a:pt x="4388295" y="6073712"/>
                </a:lnTo>
                <a:lnTo>
                  <a:pt x="4838129" y="5646230"/>
                </a:lnTo>
                <a:lnTo>
                  <a:pt x="5070793" y="5891022"/>
                </a:lnTo>
                <a:lnTo>
                  <a:pt x="5070793" y="5891022"/>
                </a:lnTo>
                <a:lnTo>
                  <a:pt x="5303393" y="6135815"/>
                </a:lnTo>
                <a:lnTo>
                  <a:pt x="4853496" y="6563297"/>
                </a:lnTo>
                <a:lnTo>
                  <a:pt x="5132896" y="6857556"/>
                </a:lnTo>
                <a:lnTo>
                  <a:pt x="5516245" y="6857556"/>
                </a:lnTo>
                <a:lnTo>
                  <a:pt x="5764657" y="6621526"/>
                </a:lnTo>
                <a:lnTo>
                  <a:pt x="5989447" y="6858000"/>
                </a:lnTo>
                <a:lnTo>
                  <a:pt x="5999036" y="6858000"/>
                </a:lnTo>
                <a:lnTo>
                  <a:pt x="6114288" y="5828411"/>
                </a:lnTo>
                <a:lnTo>
                  <a:pt x="6344857" y="6071108"/>
                </a:lnTo>
                <a:lnTo>
                  <a:pt x="6794500" y="5643690"/>
                </a:lnTo>
                <a:lnTo>
                  <a:pt x="7027101" y="5888482"/>
                </a:lnTo>
                <a:lnTo>
                  <a:pt x="7027101" y="5888482"/>
                </a:lnTo>
                <a:lnTo>
                  <a:pt x="7259701" y="6133338"/>
                </a:lnTo>
                <a:lnTo>
                  <a:pt x="6809868" y="6560756"/>
                </a:lnTo>
                <a:lnTo>
                  <a:pt x="7040499" y="6803454"/>
                </a:lnTo>
                <a:lnTo>
                  <a:pt x="6142927" y="6858000"/>
                </a:lnTo>
                <a:lnTo>
                  <a:pt x="7035229" y="6858000"/>
                </a:lnTo>
                <a:lnTo>
                  <a:pt x="7041261" y="6804025"/>
                </a:lnTo>
                <a:lnTo>
                  <a:pt x="7092569" y="6858000"/>
                </a:lnTo>
                <a:lnTo>
                  <a:pt x="7470457" y="6858000"/>
                </a:lnTo>
                <a:lnTo>
                  <a:pt x="7721727" y="6619240"/>
                </a:lnTo>
                <a:lnTo>
                  <a:pt x="7948549" y="6858000"/>
                </a:lnTo>
                <a:lnTo>
                  <a:pt x="7955344" y="6858000"/>
                </a:lnTo>
                <a:lnTo>
                  <a:pt x="8070850" y="5825681"/>
                </a:lnTo>
                <a:lnTo>
                  <a:pt x="8301482" y="6068378"/>
                </a:lnTo>
                <a:lnTo>
                  <a:pt x="8751316" y="5640959"/>
                </a:lnTo>
                <a:lnTo>
                  <a:pt x="8983917" y="5885752"/>
                </a:lnTo>
                <a:lnTo>
                  <a:pt x="8983917" y="5886069"/>
                </a:lnTo>
                <a:lnTo>
                  <a:pt x="9216517" y="6130862"/>
                </a:lnTo>
                <a:lnTo>
                  <a:pt x="8766619" y="6558281"/>
                </a:lnTo>
                <a:lnTo>
                  <a:pt x="8997252" y="6801041"/>
                </a:lnTo>
                <a:lnTo>
                  <a:pt x="8054404" y="6858191"/>
                </a:lnTo>
                <a:lnTo>
                  <a:pt x="8991600" y="6858191"/>
                </a:lnTo>
                <a:lnTo>
                  <a:pt x="8997950" y="6801485"/>
                </a:lnTo>
                <a:lnTo>
                  <a:pt x="9051861" y="6858191"/>
                </a:lnTo>
                <a:lnTo>
                  <a:pt x="9424353" y="6858191"/>
                </a:lnTo>
                <a:lnTo>
                  <a:pt x="9678353" y="6616891"/>
                </a:lnTo>
                <a:lnTo>
                  <a:pt x="9907715" y="6858191"/>
                </a:lnTo>
                <a:lnTo>
                  <a:pt x="9911588" y="6858191"/>
                </a:lnTo>
                <a:lnTo>
                  <a:pt x="10027476" y="5823141"/>
                </a:lnTo>
                <a:lnTo>
                  <a:pt x="10258044" y="6065838"/>
                </a:lnTo>
                <a:lnTo>
                  <a:pt x="10707942" y="5638356"/>
                </a:lnTo>
                <a:lnTo>
                  <a:pt x="10940542" y="5883212"/>
                </a:lnTo>
                <a:lnTo>
                  <a:pt x="10940542" y="5883212"/>
                </a:lnTo>
                <a:lnTo>
                  <a:pt x="11173143" y="6128004"/>
                </a:lnTo>
                <a:lnTo>
                  <a:pt x="10723308" y="6555486"/>
                </a:lnTo>
                <a:lnTo>
                  <a:pt x="10953877" y="6798183"/>
                </a:lnTo>
                <a:lnTo>
                  <a:pt x="9966261" y="6857873"/>
                </a:lnTo>
                <a:lnTo>
                  <a:pt x="10947527" y="6857873"/>
                </a:lnTo>
                <a:lnTo>
                  <a:pt x="10953877" y="6798437"/>
                </a:lnTo>
                <a:lnTo>
                  <a:pt x="11010900" y="6858000"/>
                </a:lnTo>
                <a:lnTo>
                  <a:pt x="11377930" y="6858000"/>
                </a:lnTo>
                <a:lnTo>
                  <a:pt x="11634915" y="6613843"/>
                </a:lnTo>
                <a:lnTo>
                  <a:pt x="11866880" y="6858000"/>
                </a:lnTo>
                <a:lnTo>
                  <a:pt x="11867896" y="6858000"/>
                </a:lnTo>
                <a:lnTo>
                  <a:pt x="11984038" y="5820283"/>
                </a:lnTo>
                <a:lnTo>
                  <a:pt x="12192000" y="6039168"/>
                </a:lnTo>
                <a:lnTo>
                  <a:pt x="12192000" y="5160328"/>
                </a:lnTo>
                <a:lnTo>
                  <a:pt x="11753152" y="5577269"/>
                </a:lnTo>
                <a:lnTo>
                  <a:pt x="11983783" y="5820029"/>
                </a:lnTo>
                <a:lnTo>
                  <a:pt x="10941050" y="5883021"/>
                </a:lnTo>
                <a:lnTo>
                  <a:pt x="11057255" y="4844669"/>
                </a:lnTo>
                <a:lnTo>
                  <a:pt x="11287823" y="5087430"/>
                </a:lnTo>
                <a:lnTo>
                  <a:pt x="11737721" y="4659948"/>
                </a:lnTo>
                <a:lnTo>
                  <a:pt x="11970321" y="4904740"/>
                </a:lnTo>
                <a:lnTo>
                  <a:pt x="11970321" y="4905058"/>
                </a:lnTo>
                <a:lnTo>
                  <a:pt x="12191936" y="5138230"/>
                </a:lnTo>
                <a:lnTo>
                  <a:pt x="12191936" y="4891342"/>
                </a:lnTo>
                <a:lnTo>
                  <a:pt x="11970385" y="4904740"/>
                </a:lnTo>
                <a:lnTo>
                  <a:pt x="12086590" y="3866388"/>
                </a:lnTo>
                <a:lnTo>
                  <a:pt x="12192000" y="3977259"/>
                </a:lnTo>
                <a:lnTo>
                  <a:pt x="12192000" y="3304159"/>
                </a:lnTo>
                <a:lnTo>
                  <a:pt x="11855450" y="3623628"/>
                </a:lnTo>
                <a:lnTo>
                  <a:pt x="12086082" y="3866388"/>
                </a:lnTo>
                <a:lnTo>
                  <a:pt x="11043158" y="3929380"/>
                </a:lnTo>
                <a:lnTo>
                  <a:pt x="11159363" y="2891028"/>
                </a:lnTo>
                <a:lnTo>
                  <a:pt x="11389931" y="3133725"/>
                </a:lnTo>
                <a:lnTo>
                  <a:pt x="11839829" y="2706307"/>
                </a:lnTo>
                <a:lnTo>
                  <a:pt x="12072430" y="2951099"/>
                </a:lnTo>
                <a:lnTo>
                  <a:pt x="12072430" y="2951417"/>
                </a:lnTo>
                <a:lnTo>
                  <a:pt x="12192000" y="3076385"/>
                </a:lnTo>
                <a:lnTo>
                  <a:pt x="12192000" y="2943670"/>
                </a:lnTo>
                <a:lnTo>
                  <a:pt x="12073065" y="2950845"/>
                </a:lnTo>
                <a:lnTo>
                  <a:pt x="12189269" y="1912493"/>
                </a:lnTo>
                <a:lnTo>
                  <a:pt x="12192000" y="1915351"/>
                </a:lnTo>
                <a:lnTo>
                  <a:pt x="12192000" y="1447800"/>
                </a:lnTo>
                <a:lnTo>
                  <a:pt x="11958383" y="1670050"/>
                </a:lnTo>
                <a:lnTo>
                  <a:pt x="12189016" y="1912747"/>
                </a:lnTo>
                <a:lnTo>
                  <a:pt x="11146092" y="1975803"/>
                </a:lnTo>
                <a:lnTo>
                  <a:pt x="11262296" y="937451"/>
                </a:lnTo>
                <a:lnTo>
                  <a:pt x="11492865" y="1180148"/>
                </a:lnTo>
                <a:lnTo>
                  <a:pt x="11942762" y="752729"/>
                </a:lnTo>
                <a:lnTo>
                  <a:pt x="12175363" y="996950"/>
                </a:lnTo>
                <a:lnTo>
                  <a:pt x="12175363" y="997268"/>
                </a:lnTo>
                <a:lnTo>
                  <a:pt x="12191746" y="1014476"/>
                </a:lnTo>
                <a:lnTo>
                  <a:pt x="12191746" y="995934"/>
                </a:lnTo>
                <a:lnTo>
                  <a:pt x="12175427" y="996950"/>
                </a:lnTo>
                <a:lnTo>
                  <a:pt x="12191746" y="850900"/>
                </a:lnTo>
                <a:close/>
                <a:moveTo>
                  <a:pt x="9305671" y="939800"/>
                </a:moveTo>
                <a:lnTo>
                  <a:pt x="9536303" y="1182497"/>
                </a:lnTo>
                <a:lnTo>
                  <a:pt x="9986137" y="755015"/>
                </a:lnTo>
                <a:lnTo>
                  <a:pt x="10218738" y="999871"/>
                </a:lnTo>
                <a:lnTo>
                  <a:pt x="10218738" y="999871"/>
                </a:lnTo>
                <a:lnTo>
                  <a:pt x="10451656" y="1244600"/>
                </a:lnTo>
                <a:lnTo>
                  <a:pt x="10001758" y="1672082"/>
                </a:lnTo>
                <a:lnTo>
                  <a:pt x="10232390" y="1914779"/>
                </a:lnTo>
                <a:lnTo>
                  <a:pt x="9189466" y="1977835"/>
                </a:lnTo>
                <a:close/>
                <a:moveTo>
                  <a:pt x="10129774" y="3868991"/>
                </a:moveTo>
                <a:lnTo>
                  <a:pt x="9086850" y="3931857"/>
                </a:lnTo>
                <a:lnTo>
                  <a:pt x="9203055" y="2893505"/>
                </a:lnTo>
                <a:lnTo>
                  <a:pt x="9433687" y="3136202"/>
                </a:lnTo>
                <a:lnTo>
                  <a:pt x="9883521" y="2708783"/>
                </a:lnTo>
                <a:lnTo>
                  <a:pt x="10116185" y="2953576"/>
                </a:lnTo>
                <a:lnTo>
                  <a:pt x="10116185" y="2953576"/>
                </a:lnTo>
                <a:lnTo>
                  <a:pt x="10348785" y="3198368"/>
                </a:lnTo>
                <a:lnTo>
                  <a:pt x="9899142" y="3625850"/>
                </a:lnTo>
                <a:close/>
                <a:moveTo>
                  <a:pt x="8956548" y="1733169"/>
                </a:moveTo>
                <a:lnTo>
                  <a:pt x="9189148" y="1977962"/>
                </a:lnTo>
                <a:lnTo>
                  <a:pt x="9189466" y="1978279"/>
                </a:lnTo>
                <a:lnTo>
                  <a:pt x="9422067" y="2223072"/>
                </a:lnTo>
                <a:lnTo>
                  <a:pt x="8972169" y="2650490"/>
                </a:lnTo>
                <a:lnTo>
                  <a:pt x="9202801" y="2893187"/>
                </a:lnTo>
                <a:lnTo>
                  <a:pt x="8159750" y="2956243"/>
                </a:lnTo>
                <a:lnTo>
                  <a:pt x="8276082" y="1917700"/>
                </a:lnTo>
                <a:lnTo>
                  <a:pt x="8506714" y="2160397"/>
                </a:lnTo>
                <a:close/>
                <a:moveTo>
                  <a:pt x="8173212" y="3871532"/>
                </a:moveTo>
                <a:lnTo>
                  <a:pt x="7130288" y="3934524"/>
                </a:lnTo>
                <a:lnTo>
                  <a:pt x="7246494" y="2896235"/>
                </a:lnTo>
                <a:lnTo>
                  <a:pt x="7477062" y="3138932"/>
                </a:lnTo>
                <a:lnTo>
                  <a:pt x="7926959" y="2711450"/>
                </a:lnTo>
                <a:lnTo>
                  <a:pt x="8159750" y="2956243"/>
                </a:lnTo>
                <a:lnTo>
                  <a:pt x="8159750" y="2956560"/>
                </a:lnTo>
                <a:lnTo>
                  <a:pt x="8392414" y="3201353"/>
                </a:lnTo>
                <a:lnTo>
                  <a:pt x="7942517" y="3628834"/>
                </a:lnTo>
                <a:close/>
                <a:moveTo>
                  <a:pt x="7349109" y="942277"/>
                </a:moveTo>
                <a:lnTo>
                  <a:pt x="7579678" y="1185037"/>
                </a:lnTo>
                <a:lnTo>
                  <a:pt x="8029575" y="757555"/>
                </a:lnTo>
                <a:lnTo>
                  <a:pt x="8262176" y="1002348"/>
                </a:lnTo>
                <a:lnTo>
                  <a:pt x="8262176" y="1002665"/>
                </a:lnTo>
                <a:lnTo>
                  <a:pt x="8494776" y="1247458"/>
                </a:lnTo>
                <a:lnTo>
                  <a:pt x="8045450" y="1674939"/>
                </a:lnTo>
                <a:lnTo>
                  <a:pt x="8275828" y="1917700"/>
                </a:lnTo>
                <a:lnTo>
                  <a:pt x="7232650" y="1980629"/>
                </a:lnTo>
                <a:close/>
                <a:moveTo>
                  <a:pt x="6999859" y="1736027"/>
                </a:moveTo>
                <a:lnTo>
                  <a:pt x="7232650" y="1980692"/>
                </a:lnTo>
                <a:lnTo>
                  <a:pt x="7232650" y="1980692"/>
                </a:lnTo>
                <a:lnTo>
                  <a:pt x="7465251" y="2225485"/>
                </a:lnTo>
                <a:lnTo>
                  <a:pt x="7015417" y="2652967"/>
                </a:lnTo>
                <a:lnTo>
                  <a:pt x="7245985" y="2895664"/>
                </a:lnTo>
                <a:lnTo>
                  <a:pt x="6203252" y="2959100"/>
                </a:lnTo>
                <a:lnTo>
                  <a:pt x="6319457" y="1920748"/>
                </a:lnTo>
                <a:lnTo>
                  <a:pt x="6550089" y="2163445"/>
                </a:lnTo>
                <a:close/>
                <a:moveTo>
                  <a:pt x="6216650" y="3874199"/>
                </a:moveTo>
                <a:lnTo>
                  <a:pt x="5173663" y="3937000"/>
                </a:lnTo>
                <a:lnTo>
                  <a:pt x="5289868" y="2898648"/>
                </a:lnTo>
                <a:lnTo>
                  <a:pt x="5520500" y="3141345"/>
                </a:lnTo>
                <a:lnTo>
                  <a:pt x="5970334" y="2713927"/>
                </a:lnTo>
                <a:lnTo>
                  <a:pt x="6202998" y="2959100"/>
                </a:lnTo>
                <a:lnTo>
                  <a:pt x="6202998" y="2959100"/>
                </a:lnTo>
                <a:lnTo>
                  <a:pt x="6435598" y="3203956"/>
                </a:lnTo>
                <a:lnTo>
                  <a:pt x="5985764" y="3631375"/>
                </a:lnTo>
                <a:close/>
                <a:moveTo>
                  <a:pt x="5392484" y="945007"/>
                </a:moveTo>
                <a:lnTo>
                  <a:pt x="5623116" y="1187450"/>
                </a:lnTo>
                <a:lnTo>
                  <a:pt x="6072950" y="760032"/>
                </a:lnTo>
                <a:lnTo>
                  <a:pt x="6305550" y="1005078"/>
                </a:lnTo>
                <a:lnTo>
                  <a:pt x="6305550" y="1005078"/>
                </a:lnTo>
                <a:lnTo>
                  <a:pt x="6538151" y="1249934"/>
                </a:lnTo>
                <a:lnTo>
                  <a:pt x="6088253" y="1677353"/>
                </a:lnTo>
                <a:lnTo>
                  <a:pt x="6318885" y="1920050"/>
                </a:lnTo>
                <a:lnTo>
                  <a:pt x="5275961" y="1983105"/>
                </a:lnTo>
                <a:close/>
                <a:moveTo>
                  <a:pt x="5043234" y="1738757"/>
                </a:moveTo>
                <a:lnTo>
                  <a:pt x="5275834" y="1983550"/>
                </a:lnTo>
                <a:lnTo>
                  <a:pt x="5275834" y="1983867"/>
                </a:lnTo>
                <a:lnTo>
                  <a:pt x="5508435" y="2228660"/>
                </a:lnTo>
                <a:lnTo>
                  <a:pt x="5058537" y="2656142"/>
                </a:lnTo>
                <a:lnTo>
                  <a:pt x="5289550" y="2898648"/>
                </a:lnTo>
                <a:lnTo>
                  <a:pt x="4246690" y="2961640"/>
                </a:lnTo>
                <a:lnTo>
                  <a:pt x="4362895" y="1923288"/>
                </a:lnTo>
                <a:lnTo>
                  <a:pt x="4593527" y="2166049"/>
                </a:lnTo>
                <a:close/>
                <a:moveTo>
                  <a:pt x="3435922" y="947738"/>
                </a:moveTo>
                <a:lnTo>
                  <a:pt x="3666490" y="1190435"/>
                </a:lnTo>
                <a:lnTo>
                  <a:pt x="4116388" y="762953"/>
                </a:lnTo>
                <a:lnTo>
                  <a:pt x="4348988" y="1007809"/>
                </a:lnTo>
                <a:lnTo>
                  <a:pt x="4348988" y="1007809"/>
                </a:lnTo>
                <a:lnTo>
                  <a:pt x="4581652" y="1252601"/>
                </a:lnTo>
                <a:lnTo>
                  <a:pt x="4131755" y="1680083"/>
                </a:lnTo>
                <a:lnTo>
                  <a:pt x="4362450" y="1923034"/>
                </a:lnTo>
                <a:lnTo>
                  <a:pt x="3319526" y="1986089"/>
                </a:lnTo>
                <a:close/>
                <a:moveTo>
                  <a:pt x="1363091" y="1988757"/>
                </a:moveTo>
                <a:lnTo>
                  <a:pt x="1479550" y="950405"/>
                </a:lnTo>
                <a:lnTo>
                  <a:pt x="1710182" y="1193102"/>
                </a:lnTo>
                <a:lnTo>
                  <a:pt x="2160016" y="765683"/>
                </a:lnTo>
                <a:lnTo>
                  <a:pt x="2392680" y="1010476"/>
                </a:lnTo>
                <a:lnTo>
                  <a:pt x="2392680" y="1010793"/>
                </a:lnTo>
                <a:lnTo>
                  <a:pt x="2625281" y="1255586"/>
                </a:lnTo>
                <a:lnTo>
                  <a:pt x="2175447" y="1682750"/>
                </a:lnTo>
                <a:lnTo>
                  <a:pt x="2406015" y="1925511"/>
                </a:lnTo>
                <a:close/>
                <a:moveTo>
                  <a:pt x="2290191" y="2964371"/>
                </a:moveTo>
                <a:lnTo>
                  <a:pt x="2406650" y="1926019"/>
                </a:lnTo>
                <a:lnTo>
                  <a:pt x="2637219" y="2168716"/>
                </a:lnTo>
                <a:lnTo>
                  <a:pt x="3087116" y="1741297"/>
                </a:lnTo>
                <a:lnTo>
                  <a:pt x="3319716" y="1986089"/>
                </a:lnTo>
                <a:lnTo>
                  <a:pt x="3319716" y="1986089"/>
                </a:lnTo>
                <a:lnTo>
                  <a:pt x="3552317" y="2230946"/>
                </a:lnTo>
                <a:lnTo>
                  <a:pt x="3102483" y="2658364"/>
                </a:lnTo>
                <a:lnTo>
                  <a:pt x="3333115" y="2901061"/>
                </a:lnTo>
                <a:close/>
                <a:moveTo>
                  <a:pt x="3217291" y="3939984"/>
                </a:moveTo>
                <a:lnTo>
                  <a:pt x="3333306" y="2901950"/>
                </a:lnTo>
                <a:lnTo>
                  <a:pt x="3563874" y="3144647"/>
                </a:lnTo>
                <a:lnTo>
                  <a:pt x="4013772" y="2717165"/>
                </a:lnTo>
                <a:lnTo>
                  <a:pt x="4246372" y="2962021"/>
                </a:lnTo>
                <a:lnTo>
                  <a:pt x="4246372" y="2962021"/>
                </a:lnTo>
                <a:lnTo>
                  <a:pt x="4479290" y="3206750"/>
                </a:lnTo>
                <a:lnTo>
                  <a:pt x="4029393" y="3634232"/>
                </a:lnTo>
                <a:lnTo>
                  <a:pt x="4260025" y="3876929"/>
                </a:lnTo>
                <a:close/>
                <a:moveTo>
                  <a:pt x="4144391" y="4915535"/>
                </a:moveTo>
                <a:lnTo>
                  <a:pt x="4260596" y="3877247"/>
                </a:lnTo>
                <a:lnTo>
                  <a:pt x="4491228" y="4119944"/>
                </a:lnTo>
                <a:lnTo>
                  <a:pt x="4941062" y="3692462"/>
                </a:lnTo>
                <a:lnTo>
                  <a:pt x="5173345" y="3937000"/>
                </a:lnTo>
                <a:lnTo>
                  <a:pt x="5173345" y="3937318"/>
                </a:lnTo>
                <a:lnTo>
                  <a:pt x="5405946" y="4182110"/>
                </a:lnTo>
                <a:lnTo>
                  <a:pt x="4956366" y="4610100"/>
                </a:lnTo>
                <a:lnTo>
                  <a:pt x="5186998" y="4852797"/>
                </a:lnTo>
                <a:close/>
                <a:moveTo>
                  <a:pt x="5883402" y="5585397"/>
                </a:moveTo>
                <a:lnTo>
                  <a:pt x="6113971" y="5828094"/>
                </a:lnTo>
                <a:lnTo>
                  <a:pt x="5071047" y="5891149"/>
                </a:lnTo>
                <a:lnTo>
                  <a:pt x="5187252" y="4852797"/>
                </a:lnTo>
                <a:lnTo>
                  <a:pt x="5417884" y="5095494"/>
                </a:lnTo>
                <a:lnTo>
                  <a:pt x="5867781" y="4668076"/>
                </a:lnTo>
                <a:lnTo>
                  <a:pt x="6100382" y="4912868"/>
                </a:lnTo>
                <a:lnTo>
                  <a:pt x="6100382" y="4913186"/>
                </a:lnTo>
                <a:lnTo>
                  <a:pt x="6332982" y="5157978"/>
                </a:lnTo>
                <a:close/>
                <a:moveTo>
                  <a:pt x="6100699" y="4912868"/>
                </a:moveTo>
                <a:lnTo>
                  <a:pt x="6216650" y="3874516"/>
                </a:lnTo>
                <a:lnTo>
                  <a:pt x="6447219" y="4117213"/>
                </a:lnTo>
                <a:lnTo>
                  <a:pt x="6897116" y="3689731"/>
                </a:lnTo>
                <a:lnTo>
                  <a:pt x="7129717" y="3934587"/>
                </a:lnTo>
                <a:lnTo>
                  <a:pt x="7129717" y="3934587"/>
                </a:lnTo>
                <a:lnTo>
                  <a:pt x="7362318" y="4179380"/>
                </a:lnTo>
                <a:lnTo>
                  <a:pt x="6912483" y="4606862"/>
                </a:lnTo>
                <a:lnTo>
                  <a:pt x="7143750" y="4849813"/>
                </a:lnTo>
                <a:close/>
                <a:moveTo>
                  <a:pt x="7839964" y="5582730"/>
                </a:moveTo>
                <a:lnTo>
                  <a:pt x="8070850" y="5825427"/>
                </a:lnTo>
                <a:lnTo>
                  <a:pt x="7027926" y="5888482"/>
                </a:lnTo>
                <a:lnTo>
                  <a:pt x="7143750" y="4850130"/>
                </a:lnTo>
                <a:lnTo>
                  <a:pt x="7374445" y="5092700"/>
                </a:lnTo>
                <a:lnTo>
                  <a:pt x="7824344" y="4665218"/>
                </a:lnTo>
                <a:lnTo>
                  <a:pt x="8056944" y="4910011"/>
                </a:lnTo>
                <a:lnTo>
                  <a:pt x="8056944" y="4910011"/>
                </a:lnTo>
                <a:lnTo>
                  <a:pt x="8289607" y="5154803"/>
                </a:lnTo>
                <a:close/>
                <a:moveTo>
                  <a:pt x="8057261" y="4910138"/>
                </a:moveTo>
                <a:lnTo>
                  <a:pt x="8173466" y="3871786"/>
                </a:lnTo>
                <a:lnTo>
                  <a:pt x="8404098" y="4114800"/>
                </a:lnTo>
                <a:lnTo>
                  <a:pt x="8853932" y="3687382"/>
                </a:lnTo>
                <a:lnTo>
                  <a:pt x="9086850" y="3931857"/>
                </a:lnTo>
                <a:lnTo>
                  <a:pt x="9086850" y="3931857"/>
                </a:lnTo>
                <a:lnTo>
                  <a:pt x="9319451" y="4176649"/>
                </a:lnTo>
                <a:lnTo>
                  <a:pt x="8869553" y="4604068"/>
                </a:lnTo>
                <a:lnTo>
                  <a:pt x="9100185" y="4846765"/>
                </a:lnTo>
                <a:close/>
                <a:moveTo>
                  <a:pt x="9796590" y="5579999"/>
                </a:moveTo>
                <a:lnTo>
                  <a:pt x="10027158" y="5822950"/>
                </a:lnTo>
                <a:lnTo>
                  <a:pt x="8984234" y="5886006"/>
                </a:lnTo>
                <a:lnTo>
                  <a:pt x="9100439" y="4847654"/>
                </a:lnTo>
                <a:lnTo>
                  <a:pt x="9331071" y="5090351"/>
                </a:lnTo>
                <a:lnTo>
                  <a:pt x="9780905" y="4662932"/>
                </a:lnTo>
                <a:lnTo>
                  <a:pt x="10013569" y="4907725"/>
                </a:lnTo>
                <a:lnTo>
                  <a:pt x="10013569" y="4907725"/>
                </a:lnTo>
                <a:lnTo>
                  <a:pt x="10246169" y="5152581"/>
                </a:lnTo>
                <a:close/>
                <a:moveTo>
                  <a:pt x="11276140" y="4174236"/>
                </a:moveTo>
                <a:lnTo>
                  <a:pt x="10826306" y="4601718"/>
                </a:lnTo>
                <a:lnTo>
                  <a:pt x="11056874" y="4844415"/>
                </a:lnTo>
                <a:lnTo>
                  <a:pt x="10013950" y="4907471"/>
                </a:lnTo>
                <a:lnTo>
                  <a:pt x="10130155" y="3869119"/>
                </a:lnTo>
                <a:lnTo>
                  <a:pt x="10360787" y="4111816"/>
                </a:lnTo>
                <a:lnTo>
                  <a:pt x="10810684" y="3684334"/>
                </a:lnTo>
                <a:lnTo>
                  <a:pt x="11043285" y="3929126"/>
                </a:lnTo>
                <a:lnTo>
                  <a:pt x="11043285" y="3929126"/>
                </a:lnTo>
                <a:close/>
                <a:moveTo>
                  <a:pt x="11378756" y="2220341"/>
                </a:moveTo>
                <a:lnTo>
                  <a:pt x="10928794" y="2647950"/>
                </a:lnTo>
                <a:lnTo>
                  <a:pt x="11159363" y="2890647"/>
                </a:lnTo>
                <a:lnTo>
                  <a:pt x="10116439" y="2953639"/>
                </a:lnTo>
                <a:lnTo>
                  <a:pt x="10232644" y="1915351"/>
                </a:lnTo>
                <a:lnTo>
                  <a:pt x="10463276" y="2158048"/>
                </a:lnTo>
                <a:lnTo>
                  <a:pt x="10913173" y="1730566"/>
                </a:lnTo>
                <a:lnTo>
                  <a:pt x="11145774" y="1975358"/>
                </a:lnTo>
                <a:lnTo>
                  <a:pt x="11145774" y="1975676"/>
                </a:lnTo>
                <a:close/>
                <a:moveTo>
                  <a:pt x="12192000" y="6858000"/>
                </a:moveTo>
                <a:lnTo>
                  <a:pt x="12192000" y="6838950"/>
                </a:lnTo>
                <a:lnTo>
                  <a:pt x="11878310" y="6858000"/>
                </a:lnTo>
                <a:close/>
              </a:path>
            </a:pathLst>
          </a:custGeom>
          <a:gradFill>
            <a:gsLst>
              <a:gs pos="0">
                <a:srgbClr val="007450">
                  <a:alpha val="18823"/>
                </a:srgbClr>
              </a:gs>
              <a:gs pos="80000">
                <a:srgbClr val="002964">
                  <a:alpha val="0"/>
                </a:srgbClr>
              </a:gs>
              <a:gs pos="100000">
                <a:srgbClr val="002964">
                  <a:alpha val="0"/>
                </a:srgbClr>
              </a:gs>
            </a:gsLst>
            <a:lin ang="8100019"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 name="Google Shape;11;p2"/>
          <p:cNvSpPr txBox="1">
            <a:spLocks noGrp="1"/>
          </p:cNvSpPr>
          <p:nvPr>
            <p:ph type="ctrTitle"/>
          </p:nvPr>
        </p:nvSpPr>
        <p:spPr>
          <a:xfrm>
            <a:off x="1140400" y="2410267"/>
            <a:ext cx="9911200" cy="2037600"/>
          </a:xfrm>
          <a:prstGeom prst="rect">
            <a:avLst/>
          </a:prstGeom>
          <a:effectLst>
            <a:outerShdw blurRad="42863" dist="9525" dir="5400000" algn="bl" rotWithShape="0">
              <a:schemeClr val="dk1">
                <a:alpha val="30000"/>
              </a:schemeClr>
            </a:outerShdw>
          </a:effectLst>
        </p:spPr>
        <p:txBody>
          <a:bodyPr spcFirstLastPara="1" wrap="square" lIns="0" tIns="0" rIns="0" bIns="0" anchor="ctr" anchorCtr="0">
            <a:noAutofit/>
          </a:bodyPr>
          <a:lstStyle>
            <a:lvl1pPr lvl="0" rtl="0">
              <a:spcBef>
                <a:spcPts val="0"/>
              </a:spcBef>
              <a:spcAft>
                <a:spcPts val="0"/>
              </a:spcAft>
              <a:buClr>
                <a:schemeClr val="lt1"/>
              </a:buClr>
              <a:buSzPts val="6000"/>
              <a:buNone/>
              <a:defRPr sz="8000">
                <a:solidFill>
                  <a:schemeClr val="lt1"/>
                </a:solidFill>
              </a:defRPr>
            </a:lvl1pPr>
            <a:lvl2pPr lvl="1" rtl="0">
              <a:spcBef>
                <a:spcPts val="0"/>
              </a:spcBef>
              <a:spcAft>
                <a:spcPts val="0"/>
              </a:spcAft>
              <a:buClr>
                <a:schemeClr val="lt1"/>
              </a:buClr>
              <a:buSzPts val="6000"/>
              <a:buNone/>
              <a:defRPr sz="8000">
                <a:solidFill>
                  <a:schemeClr val="lt1"/>
                </a:solidFill>
              </a:defRPr>
            </a:lvl2pPr>
            <a:lvl3pPr lvl="2" rtl="0">
              <a:spcBef>
                <a:spcPts val="0"/>
              </a:spcBef>
              <a:spcAft>
                <a:spcPts val="0"/>
              </a:spcAft>
              <a:buClr>
                <a:schemeClr val="lt1"/>
              </a:buClr>
              <a:buSzPts val="6000"/>
              <a:buNone/>
              <a:defRPr sz="8000">
                <a:solidFill>
                  <a:schemeClr val="lt1"/>
                </a:solidFill>
              </a:defRPr>
            </a:lvl3pPr>
            <a:lvl4pPr lvl="3" rtl="0">
              <a:spcBef>
                <a:spcPts val="0"/>
              </a:spcBef>
              <a:spcAft>
                <a:spcPts val="0"/>
              </a:spcAft>
              <a:buClr>
                <a:schemeClr val="lt1"/>
              </a:buClr>
              <a:buSzPts val="6000"/>
              <a:buNone/>
              <a:defRPr sz="8000">
                <a:solidFill>
                  <a:schemeClr val="lt1"/>
                </a:solidFill>
              </a:defRPr>
            </a:lvl4pPr>
            <a:lvl5pPr lvl="4" rtl="0">
              <a:spcBef>
                <a:spcPts val="0"/>
              </a:spcBef>
              <a:spcAft>
                <a:spcPts val="0"/>
              </a:spcAft>
              <a:buClr>
                <a:schemeClr val="lt1"/>
              </a:buClr>
              <a:buSzPts val="6000"/>
              <a:buNone/>
              <a:defRPr sz="8000">
                <a:solidFill>
                  <a:schemeClr val="lt1"/>
                </a:solidFill>
              </a:defRPr>
            </a:lvl5pPr>
            <a:lvl6pPr lvl="5" rtl="0">
              <a:spcBef>
                <a:spcPts val="0"/>
              </a:spcBef>
              <a:spcAft>
                <a:spcPts val="0"/>
              </a:spcAft>
              <a:buClr>
                <a:schemeClr val="lt1"/>
              </a:buClr>
              <a:buSzPts val="6000"/>
              <a:buNone/>
              <a:defRPr sz="8000">
                <a:solidFill>
                  <a:schemeClr val="lt1"/>
                </a:solidFill>
              </a:defRPr>
            </a:lvl6pPr>
            <a:lvl7pPr lvl="6" rtl="0">
              <a:spcBef>
                <a:spcPts val="0"/>
              </a:spcBef>
              <a:spcAft>
                <a:spcPts val="0"/>
              </a:spcAft>
              <a:buClr>
                <a:schemeClr val="lt1"/>
              </a:buClr>
              <a:buSzPts val="6000"/>
              <a:buNone/>
              <a:defRPr sz="8000">
                <a:solidFill>
                  <a:schemeClr val="lt1"/>
                </a:solidFill>
              </a:defRPr>
            </a:lvl7pPr>
            <a:lvl8pPr lvl="7" rtl="0">
              <a:spcBef>
                <a:spcPts val="0"/>
              </a:spcBef>
              <a:spcAft>
                <a:spcPts val="0"/>
              </a:spcAft>
              <a:buClr>
                <a:schemeClr val="lt1"/>
              </a:buClr>
              <a:buSzPts val="6000"/>
              <a:buNone/>
              <a:defRPr sz="8000">
                <a:solidFill>
                  <a:schemeClr val="lt1"/>
                </a:solidFill>
              </a:defRPr>
            </a:lvl8pPr>
            <a:lvl9pPr lvl="8" rtl="0">
              <a:spcBef>
                <a:spcPts val="0"/>
              </a:spcBef>
              <a:spcAft>
                <a:spcPts val="0"/>
              </a:spcAft>
              <a:buClr>
                <a:schemeClr val="lt1"/>
              </a:buClr>
              <a:buSzPts val="6000"/>
              <a:buNone/>
              <a:defRPr sz="8000">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3771247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complementary">
  <p:cSld name="Blank complementary">
    <p:bg>
      <p:bgPr>
        <a:gradFill>
          <a:gsLst>
            <a:gs pos="0">
              <a:schemeClr val="accent6"/>
            </a:gs>
            <a:gs pos="50000">
              <a:schemeClr val="accent5"/>
            </a:gs>
            <a:gs pos="100000">
              <a:schemeClr val="accent4"/>
            </a:gs>
          </a:gsLst>
          <a:path path="circle">
            <a:fillToRect l="100000" b="100000"/>
          </a:path>
          <a:tileRect t="-100000" r="-100000"/>
        </a:gradFill>
        <a:effectLst/>
      </p:bgPr>
    </p:bg>
    <p:spTree>
      <p:nvGrpSpPr>
        <p:cNvPr id="1" name="Shape 59"/>
        <p:cNvGrpSpPr/>
        <p:nvPr/>
      </p:nvGrpSpPr>
      <p:grpSpPr>
        <a:xfrm>
          <a:off x="0" y="0"/>
          <a:ext cx="0" cy="0"/>
          <a:chOff x="0" y="0"/>
          <a:chExt cx="0" cy="0"/>
        </a:xfrm>
      </p:grpSpPr>
      <p:sp>
        <p:nvSpPr>
          <p:cNvPr id="60" name="Google Shape;60;p11"/>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F1BD13CE-1924-4A9F-B22F-0D318D261258}" type="slidenum">
              <a:rPr lang="en-IN" smtClean="0"/>
              <a:t>‹#›</a:t>
            </a:fld>
            <a:endParaRPr lang="en-IN"/>
          </a:p>
        </p:txBody>
      </p:sp>
      <p:sp>
        <p:nvSpPr>
          <p:cNvPr id="61" name="Google Shape;61;p11"/>
          <p:cNvSpPr/>
          <p:nvPr/>
        </p:nvSpPr>
        <p:spPr>
          <a:xfrm>
            <a:off x="650233" y="0"/>
            <a:ext cx="11541760" cy="6858189"/>
          </a:xfrm>
          <a:custGeom>
            <a:avLst/>
            <a:gdLst/>
            <a:ahLst/>
            <a:cxnLst/>
            <a:rect l="l" t="t" r="r" b="b"/>
            <a:pathLst>
              <a:path w="12192000" h="6858190" extrusionOk="0">
                <a:moveTo>
                  <a:pt x="6873113" y="0"/>
                </a:moveTo>
                <a:lnTo>
                  <a:pt x="6454013" y="0"/>
                </a:lnTo>
                <a:lnTo>
                  <a:pt x="6652959" y="209550"/>
                </a:lnTo>
                <a:close/>
                <a:moveTo>
                  <a:pt x="8826818" y="0"/>
                </a:moveTo>
                <a:lnTo>
                  <a:pt x="8412861" y="0"/>
                </a:lnTo>
                <a:lnTo>
                  <a:pt x="8609330" y="206693"/>
                </a:lnTo>
                <a:close/>
                <a:moveTo>
                  <a:pt x="4919345" y="0"/>
                </a:moveTo>
                <a:lnTo>
                  <a:pt x="4494594" y="0"/>
                </a:lnTo>
                <a:lnTo>
                  <a:pt x="4696143" y="212090"/>
                </a:lnTo>
                <a:close/>
                <a:moveTo>
                  <a:pt x="10780395" y="0"/>
                </a:moveTo>
                <a:lnTo>
                  <a:pt x="10371836" y="0"/>
                </a:lnTo>
                <a:lnTo>
                  <a:pt x="10565702" y="204026"/>
                </a:lnTo>
                <a:close/>
                <a:moveTo>
                  <a:pt x="2965450" y="0"/>
                </a:moveTo>
                <a:lnTo>
                  <a:pt x="2535428" y="0"/>
                </a:lnTo>
                <a:lnTo>
                  <a:pt x="2739517" y="214821"/>
                </a:lnTo>
                <a:close/>
                <a:moveTo>
                  <a:pt x="1011873" y="0"/>
                </a:moveTo>
                <a:lnTo>
                  <a:pt x="576263" y="0"/>
                </a:lnTo>
                <a:lnTo>
                  <a:pt x="782955" y="217551"/>
                </a:lnTo>
                <a:close/>
                <a:moveTo>
                  <a:pt x="12192000" y="0"/>
                </a:moveTo>
                <a:lnTo>
                  <a:pt x="11601450" y="0"/>
                </a:lnTo>
                <a:lnTo>
                  <a:pt x="11248390" y="21336"/>
                </a:lnTo>
                <a:lnTo>
                  <a:pt x="11250803" y="0"/>
                </a:lnTo>
                <a:lnTo>
                  <a:pt x="11227816" y="0"/>
                </a:lnTo>
                <a:lnTo>
                  <a:pt x="11248136" y="21336"/>
                </a:lnTo>
                <a:lnTo>
                  <a:pt x="11248136" y="21654"/>
                </a:lnTo>
                <a:lnTo>
                  <a:pt x="11481244" y="266700"/>
                </a:lnTo>
                <a:lnTo>
                  <a:pt x="11031410" y="694182"/>
                </a:lnTo>
                <a:lnTo>
                  <a:pt x="11261979" y="936879"/>
                </a:lnTo>
                <a:lnTo>
                  <a:pt x="10219055" y="999871"/>
                </a:lnTo>
                <a:lnTo>
                  <a:pt x="10330942" y="0"/>
                </a:lnTo>
                <a:lnTo>
                  <a:pt x="9690100" y="0"/>
                </a:lnTo>
                <a:lnTo>
                  <a:pt x="9292272" y="24067"/>
                </a:lnTo>
                <a:lnTo>
                  <a:pt x="9294940" y="0"/>
                </a:lnTo>
                <a:lnTo>
                  <a:pt x="9269095" y="0"/>
                </a:lnTo>
                <a:lnTo>
                  <a:pt x="9291955" y="24067"/>
                </a:lnTo>
                <a:lnTo>
                  <a:pt x="9291955" y="24067"/>
                </a:lnTo>
                <a:lnTo>
                  <a:pt x="9525000" y="269177"/>
                </a:lnTo>
                <a:lnTo>
                  <a:pt x="9074785" y="696595"/>
                </a:lnTo>
                <a:lnTo>
                  <a:pt x="9305417" y="939292"/>
                </a:lnTo>
                <a:lnTo>
                  <a:pt x="8262494" y="1002348"/>
                </a:lnTo>
                <a:lnTo>
                  <a:pt x="8374634" y="0"/>
                </a:lnTo>
                <a:lnTo>
                  <a:pt x="7778052" y="0"/>
                </a:lnTo>
                <a:lnTo>
                  <a:pt x="7335520" y="26734"/>
                </a:lnTo>
                <a:lnTo>
                  <a:pt x="7338505" y="0"/>
                </a:lnTo>
                <a:lnTo>
                  <a:pt x="7309739" y="0"/>
                </a:lnTo>
                <a:lnTo>
                  <a:pt x="7335139" y="26797"/>
                </a:lnTo>
                <a:lnTo>
                  <a:pt x="7335139" y="26797"/>
                </a:lnTo>
                <a:lnTo>
                  <a:pt x="7567740" y="271590"/>
                </a:lnTo>
                <a:lnTo>
                  <a:pt x="7118350" y="699326"/>
                </a:lnTo>
                <a:lnTo>
                  <a:pt x="7348919" y="942023"/>
                </a:lnTo>
                <a:lnTo>
                  <a:pt x="6305995" y="1005078"/>
                </a:lnTo>
                <a:lnTo>
                  <a:pt x="6418390" y="0"/>
                </a:lnTo>
                <a:lnTo>
                  <a:pt x="5866257" y="0"/>
                </a:lnTo>
                <a:lnTo>
                  <a:pt x="5378895" y="29464"/>
                </a:lnTo>
                <a:lnTo>
                  <a:pt x="5382197" y="0"/>
                </a:lnTo>
                <a:lnTo>
                  <a:pt x="5350447" y="0"/>
                </a:lnTo>
                <a:lnTo>
                  <a:pt x="5378450" y="29464"/>
                </a:lnTo>
                <a:lnTo>
                  <a:pt x="5378768" y="29782"/>
                </a:lnTo>
                <a:lnTo>
                  <a:pt x="5611495" y="274574"/>
                </a:lnTo>
                <a:lnTo>
                  <a:pt x="5161598" y="701993"/>
                </a:lnTo>
                <a:lnTo>
                  <a:pt x="5392230" y="944753"/>
                </a:lnTo>
                <a:lnTo>
                  <a:pt x="4349306" y="1007745"/>
                </a:lnTo>
                <a:lnTo>
                  <a:pt x="4462082" y="0"/>
                </a:lnTo>
                <a:lnTo>
                  <a:pt x="3954463" y="0"/>
                </a:lnTo>
                <a:lnTo>
                  <a:pt x="3422650" y="32131"/>
                </a:lnTo>
                <a:lnTo>
                  <a:pt x="3425889" y="0"/>
                </a:lnTo>
                <a:lnTo>
                  <a:pt x="3391408" y="0"/>
                </a:lnTo>
                <a:lnTo>
                  <a:pt x="3422015" y="32195"/>
                </a:lnTo>
                <a:lnTo>
                  <a:pt x="3422015" y="32195"/>
                </a:lnTo>
                <a:lnTo>
                  <a:pt x="3654616" y="277051"/>
                </a:lnTo>
                <a:lnTo>
                  <a:pt x="3205036" y="704850"/>
                </a:lnTo>
                <a:lnTo>
                  <a:pt x="3435350" y="947420"/>
                </a:lnTo>
                <a:lnTo>
                  <a:pt x="2392680" y="1010476"/>
                </a:lnTo>
                <a:lnTo>
                  <a:pt x="2505774" y="0"/>
                </a:lnTo>
                <a:lnTo>
                  <a:pt x="2042605" y="0"/>
                </a:lnTo>
                <a:lnTo>
                  <a:pt x="1465707" y="34862"/>
                </a:lnTo>
                <a:lnTo>
                  <a:pt x="1469644" y="0"/>
                </a:lnTo>
                <a:lnTo>
                  <a:pt x="1432243" y="0"/>
                </a:lnTo>
                <a:lnTo>
                  <a:pt x="1465390" y="34862"/>
                </a:lnTo>
                <a:lnTo>
                  <a:pt x="1465390" y="34862"/>
                </a:lnTo>
                <a:lnTo>
                  <a:pt x="1697990" y="279654"/>
                </a:lnTo>
                <a:lnTo>
                  <a:pt x="1248410" y="707454"/>
                </a:lnTo>
                <a:lnTo>
                  <a:pt x="1479042" y="950151"/>
                </a:lnTo>
                <a:lnTo>
                  <a:pt x="436118" y="1013143"/>
                </a:lnTo>
                <a:lnTo>
                  <a:pt x="549529" y="0"/>
                </a:lnTo>
                <a:lnTo>
                  <a:pt x="130810" y="0"/>
                </a:lnTo>
                <a:lnTo>
                  <a:pt x="0" y="7938"/>
                </a:lnTo>
                <a:lnTo>
                  <a:pt x="0" y="961454"/>
                </a:lnTo>
                <a:lnTo>
                  <a:pt x="203200" y="768350"/>
                </a:lnTo>
                <a:lnTo>
                  <a:pt x="435800" y="1013143"/>
                </a:lnTo>
                <a:lnTo>
                  <a:pt x="435800" y="1013143"/>
                </a:lnTo>
                <a:lnTo>
                  <a:pt x="668465" y="1257935"/>
                </a:lnTo>
                <a:lnTo>
                  <a:pt x="218821" y="1685735"/>
                </a:lnTo>
                <a:lnTo>
                  <a:pt x="680339" y="2171700"/>
                </a:lnTo>
                <a:lnTo>
                  <a:pt x="1130300" y="1743964"/>
                </a:lnTo>
                <a:lnTo>
                  <a:pt x="1362901" y="1988757"/>
                </a:lnTo>
                <a:lnTo>
                  <a:pt x="1362901" y="1989074"/>
                </a:lnTo>
                <a:lnTo>
                  <a:pt x="1595501" y="2233867"/>
                </a:lnTo>
                <a:lnTo>
                  <a:pt x="1145604" y="2661349"/>
                </a:lnTo>
                <a:lnTo>
                  <a:pt x="1607122" y="3147060"/>
                </a:lnTo>
                <a:lnTo>
                  <a:pt x="2057400" y="2719578"/>
                </a:lnTo>
                <a:lnTo>
                  <a:pt x="2290001" y="2964371"/>
                </a:lnTo>
                <a:lnTo>
                  <a:pt x="2290001" y="2964688"/>
                </a:lnTo>
                <a:lnTo>
                  <a:pt x="2522601" y="3209481"/>
                </a:lnTo>
                <a:lnTo>
                  <a:pt x="2072767" y="3636899"/>
                </a:lnTo>
                <a:lnTo>
                  <a:pt x="2534222" y="4122611"/>
                </a:lnTo>
                <a:lnTo>
                  <a:pt x="2984500" y="3695192"/>
                </a:lnTo>
                <a:lnTo>
                  <a:pt x="3217101" y="3939984"/>
                </a:lnTo>
                <a:lnTo>
                  <a:pt x="3217101" y="3939984"/>
                </a:lnTo>
                <a:lnTo>
                  <a:pt x="3449701" y="4184841"/>
                </a:lnTo>
                <a:lnTo>
                  <a:pt x="2999867" y="4612259"/>
                </a:lnTo>
                <a:lnTo>
                  <a:pt x="3461385" y="5097971"/>
                </a:lnTo>
                <a:lnTo>
                  <a:pt x="3911219" y="4670489"/>
                </a:lnTo>
                <a:lnTo>
                  <a:pt x="4143820" y="4915345"/>
                </a:lnTo>
                <a:lnTo>
                  <a:pt x="4144137" y="4915345"/>
                </a:lnTo>
                <a:lnTo>
                  <a:pt x="4376738" y="5160137"/>
                </a:lnTo>
                <a:lnTo>
                  <a:pt x="3926777" y="5588000"/>
                </a:lnTo>
                <a:lnTo>
                  <a:pt x="4388295" y="6073712"/>
                </a:lnTo>
                <a:lnTo>
                  <a:pt x="4838129" y="5646230"/>
                </a:lnTo>
                <a:lnTo>
                  <a:pt x="5070793" y="5891022"/>
                </a:lnTo>
                <a:lnTo>
                  <a:pt x="5070793" y="5891022"/>
                </a:lnTo>
                <a:lnTo>
                  <a:pt x="5303393" y="6135815"/>
                </a:lnTo>
                <a:lnTo>
                  <a:pt x="4853496" y="6563297"/>
                </a:lnTo>
                <a:lnTo>
                  <a:pt x="5132896" y="6857556"/>
                </a:lnTo>
                <a:lnTo>
                  <a:pt x="5516245" y="6857556"/>
                </a:lnTo>
                <a:lnTo>
                  <a:pt x="5764657" y="6621526"/>
                </a:lnTo>
                <a:lnTo>
                  <a:pt x="5989447" y="6858000"/>
                </a:lnTo>
                <a:lnTo>
                  <a:pt x="5999036" y="6858000"/>
                </a:lnTo>
                <a:lnTo>
                  <a:pt x="6114288" y="5828411"/>
                </a:lnTo>
                <a:lnTo>
                  <a:pt x="6344857" y="6071108"/>
                </a:lnTo>
                <a:lnTo>
                  <a:pt x="6794500" y="5643690"/>
                </a:lnTo>
                <a:lnTo>
                  <a:pt x="7027101" y="5888482"/>
                </a:lnTo>
                <a:lnTo>
                  <a:pt x="7027101" y="5888482"/>
                </a:lnTo>
                <a:lnTo>
                  <a:pt x="7259701" y="6133338"/>
                </a:lnTo>
                <a:lnTo>
                  <a:pt x="6809868" y="6560756"/>
                </a:lnTo>
                <a:lnTo>
                  <a:pt x="7040499" y="6803454"/>
                </a:lnTo>
                <a:lnTo>
                  <a:pt x="6142927" y="6858000"/>
                </a:lnTo>
                <a:lnTo>
                  <a:pt x="7035229" y="6858000"/>
                </a:lnTo>
                <a:lnTo>
                  <a:pt x="7041261" y="6804025"/>
                </a:lnTo>
                <a:lnTo>
                  <a:pt x="7092569" y="6858000"/>
                </a:lnTo>
                <a:lnTo>
                  <a:pt x="7470457" y="6858000"/>
                </a:lnTo>
                <a:lnTo>
                  <a:pt x="7721727" y="6619240"/>
                </a:lnTo>
                <a:lnTo>
                  <a:pt x="7948549" y="6858000"/>
                </a:lnTo>
                <a:lnTo>
                  <a:pt x="7955344" y="6858000"/>
                </a:lnTo>
                <a:lnTo>
                  <a:pt x="8070850" y="5825681"/>
                </a:lnTo>
                <a:lnTo>
                  <a:pt x="8301482" y="6068378"/>
                </a:lnTo>
                <a:lnTo>
                  <a:pt x="8751316" y="5640959"/>
                </a:lnTo>
                <a:lnTo>
                  <a:pt x="8983917" y="5885752"/>
                </a:lnTo>
                <a:lnTo>
                  <a:pt x="8983917" y="5886069"/>
                </a:lnTo>
                <a:lnTo>
                  <a:pt x="9216517" y="6130862"/>
                </a:lnTo>
                <a:lnTo>
                  <a:pt x="8766619" y="6558281"/>
                </a:lnTo>
                <a:lnTo>
                  <a:pt x="8997252" y="6801041"/>
                </a:lnTo>
                <a:lnTo>
                  <a:pt x="8054404" y="6858191"/>
                </a:lnTo>
                <a:lnTo>
                  <a:pt x="8991600" y="6858191"/>
                </a:lnTo>
                <a:lnTo>
                  <a:pt x="8997950" y="6801485"/>
                </a:lnTo>
                <a:lnTo>
                  <a:pt x="9051861" y="6858191"/>
                </a:lnTo>
                <a:lnTo>
                  <a:pt x="9424353" y="6858191"/>
                </a:lnTo>
                <a:lnTo>
                  <a:pt x="9678353" y="6616891"/>
                </a:lnTo>
                <a:lnTo>
                  <a:pt x="9907715" y="6858191"/>
                </a:lnTo>
                <a:lnTo>
                  <a:pt x="9911588" y="6858191"/>
                </a:lnTo>
                <a:lnTo>
                  <a:pt x="10027476" y="5823141"/>
                </a:lnTo>
                <a:lnTo>
                  <a:pt x="10258044" y="6065838"/>
                </a:lnTo>
                <a:lnTo>
                  <a:pt x="10707942" y="5638356"/>
                </a:lnTo>
                <a:lnTo>
                  <a:pt x="10940542" y="5883212"/>
                </a:lnTo>
                <a:lnTo>
                  <a:pt x="10940542" y="5883212"/>
                </a:lnTo>
                <a:lnTo>
                  <a:pt x="11173143" y="6128004"/>
                </a:lnTo>
                <a:lnTo>
                  <a:pt x="10723308" y="6555486"/>
                </a:lnTo>
                <a:lnTo>
                  <a:pt x="10953877" y="6798183"/>
                </a:lnTo>
                <a:lnTo>
                  <a:pt x="9966261" y="6857873"/>
                </a:lnTo>
                <a:lnTo>
                  <a:pt x="10947527" y="6857873"/>
                </a:lnTo>
                <a:lnTo>
                  <a:pt x="10953877" y="6798437"/>
                </a:lnTo>
                <a:lnTo>
                  <a:pt x="11010900" y="6858000"/>
                </a:lnTo>
                <a:lnTo>
                  <a:pt x="11377930" y="6858000"/>
                </a:lnTo>
                <a:lnTo>
                  <a:pt x="11634915" y="6613843"/>
                </a:lnTo>
                <a:lnTo>
                  <a:pt x="11866880" y="6858000"/>
                </a:lnTo>
                <a:lnTo>
                  <a:pt x="11867896" y="6858000"/>
                </a:lnTo>
                <a:lnTo>
                  <a:pt x="11984038" y="5820283"/>
                </a:lnTo>
                <a:lnTo>
                  <a:pt x="12192000" y="6039168"/>
                </a:lnTo>
                <a:lnTo>
                  <a:pt x="12192000" y="5160328"/>
                </a:lnTo>
                <a:lnTo>
                  <a:pt x="11753152" y="5577269"/>
                </a:lnTo>
                <a:lnTo>
                  <a:pt x="11983783" y="5820029"/>
                </a:lnTo>
                <a:lnTo>
                  <a:pt x="10941050" y="5883021"/>
                </a:lnTo>
                <a:lnTo>
                  <a:pt x="11057255" y="4844669"/>
                </a:lnTo>
                <a:lnTo>
                  <a:pt x="11287823" y="5087430"/>
                </a:lnTo>
                <a:lnTo>
                  <a:pt x="11737721" y="4659948"/>
                </a:lnTo>
                <a:lnTo>
                  <a:pt x="11970321" y="4904740"/>
                </a:lnTo>
                <a:lnTo>
                  <a:pt x="11970321" y="4905058"/>
                </a:lnTo>
                <a:lnTo>
                  <a:pt x="12191936" y="5138230"/>
                </a:lnTo>
                <a:lnTo>
                  <a:pt x="12191936" y="4891342"/>
                </a:lnTo>
                <a:lnTo>
                  <a:pt x="11970385" y="4904740"/>
                </a:lnTo>
                <a:lnTo>
                  <a:pt x="12086590" y="3866388"/>
                </a:lnTo>
                <a:lnTo>
                  <a:pt x="12192000" y="3977259"/>
                </a:lnTo>
                <a:lnTo>
                  <a:pt x="12192000" y="3304159"/>
                </a:lnTo>
                <a:lnTo>
                  <a:pt x="11855450" y="3623628"/>
                </a:lnTo>
                <a:lnTo>
                  <a:pt x="12086082" y="3866388"/>
                </a:lnTo>
                <a:lnTo>
                  <a:pt x="11043158" y="3929380"/>
                </a:lnTo>
                <a:lnTo>
                  <a:pt x="11159363" y="2891028"/>
                </a:lnTo>
                <a:lnTo>
                  <a:pt x="11389931" y="3133725"/>
                </a:lnTo>
                <a:lnTo>
                  <a:pt x="11839829" y="2706307"/>
                </a:lnTo>
                <a:lnTo>
                  <a:pt x="12072430" y="2951099"/>
                </a:lnTo>
                <a:lnTo>
                  <a:pt x="12072430" y="2951417"/>
                </a:lnTo>
                <a:lnTo>
                  <a:pt x="12192000" y="3076385"/>
                </a:lnTo>
                <a:lnTo>
                  <a:pt x="12192000" y="2943670"/>
                </a:lnTo>
                <a:lnTo>
                  <a:pt x="12073065" y="2950845"/>
                </a:lnTo>
                <a:lnTo>
                  <a:pt x="12189269" y="1912493"/>
                </a:lnTo>
                <a:lnTo>
                  <a:pt x="12192000" y="1915351"/>
                </a:lnTo>
                <a:lnTo>
                  <a:pt x="12192000" y="1447800"/>
                </a:lnTo>
                <a:lnTo>
                  <a:pt x="11958383" y="1670050"/>
                </a:lnTo>
                <a:lnTo>
                  <a:pt x="12189016" y="1912747"/>
                </a:lnTo>
                <a:lnTo>
                  <a:pt x="11146092" y="1975803"/>
                </a:lnTo>
                <a:lnTo>
                  <a:pt x="11262296" y="937451"/>
                </a:lnTo>
                <a:lnTo>
                  <a:pt x="11492865" y="1180148"/>
                </a:lnTo>
                <a:lnTo>
                  <a:pt x="11942762" y="752729"/>
                </a:lnTo>
                <a:lnTo>
                  <a:pt x="12175363" y="996950"/>
                </a:lnTo>
                <a:lnTo>
                  <a:pt x="12175363" y="997268"/>
                </a:lnTo>
                <a:lnTo>
                  <a:pt x="12191746" y="1014476"/>
                </a:lnTo>
                <a:lnTo>
                  <a:pt x="12191746" y="995934"/>
                </a:lnTo>
                <a:lnTo>
                  <a:pt x="12175427" y="996950"/>
                </a:lnTo>
                <a:lnTo>
                  <a:pt x="12191746" y="850900"/>
                </a:lnTo>
                <a:close/>
                <a:moveTo>
                  <a:pt x="9305671" y="939800"/>
                </a:moveTo>
                <a:lnTo>
                  <a:pt x="9536303" y="1182497"/>
                </a:lnTo>
                <a:lnTo>
                  <a:pt x="9986137" y="755015"/>
                </a:lnTo>
                <a:lnTo>
                  <a:pt x="10218738" y="999871"/>
                </a:lnTo>
                <a:lnTo>
                  <a:pt x="10218738" y="999871"/>
                </a:lnTo>
                <a:lnTo>
                  <a:pt x="10451656" y="1244600"/>
                </a:lnTo>
                <a:lnTo>
                  <a:pt x="10001758" y="1672082"/>
                </a:lnTo>
                <a:lnTo>
                  <a:pt x="10232390" y="1914779"/>
                </a:lnTo>
                <a:lnTo>
                  <a:pt x="9189466" y="1977835"/>
                </a:lnTo>
                <a:close/>
                <a:moveTo>
                  <a:pt x="10129774" y="3868991"/>
                </a:moveTo>
                <a:lnTo>
                  <a:pt x="9086850" y="3931857"/>
                </a:lnTo>
                <a:lnTo>
                  <a:pt x="9203055" y="2893505"/>
                </a:lnTo>
                <a:lnTo>
                  <a:pt x="9433687" y="3136202"/>
                </a:lnTo>
                <a:lnTo>
                  <a:pt x="9883521" y="2708783"/>
                </a:lnTo>
                <a:lnTo>
                  <a:pt x="10116185" y="2953576"/>
                </a:lnTo>
                <a:lnTo>
                  <a:pt x="10116185" y="2953576"/>
                </a:lnTo>
                <a:lnTo>
                  <a:pt x="10348785" y="3198368"/>
                </a:lnTo>
                <a:lnTo>
                  <a:pt x="9899142" y="3625850"/>
                </a:lnTo>
                <a:close/>
                <a:moveTo>
                  <a:pt x="8956548" y="1733169"/>
                </a:moveTo>
                <a:lnTo>
                  <a:pt x="9189148" y="1977962"/>
                </a:lnTo>
                <a:lnTo>
                  <a:pt x="9189466" y="1978279"/>
                </a:lnTo>
                <a:lnTo>
                  <a:pt x="9422067" y="2223072"/>
                </a:lnTo>
                <a:lnTo>
                  <a:pt x="8972169" y="2650490"/>
                </a:lnTo>
                <a:lnTo>
                  <a:pt x="9202801" y="2893187"/>
                </a:lnTo>
                <a:lnTo>
                  <a:pt x="8159750" y="2956243"/>
                </a:lnTo>
                <a:lnTo>
                  <a:pt x="8276082" y="1917700"/>
                </a:lnTo>
                <a:lnTo>
                  <a:pt x="8506714" y="2160397"/>
                </a:lnTo>
                <a:close/>
                <a:moveTo>
                  <a:pt x="8173212" y="3871532"/>
                </a:moveTo>
                <a:lnTo>
                  <a:pt x="7130288" y="3934524"/>
                </a:lnTo>
                <a:lnTo>
                  <a:pt x="7246494" y="2896235"/>
                </a:lnTo>
                <a:lnTo>
                  <a:pt x="7477062" y="3138932"/>
                </a:lnTo>
                <a:lnTo>
                  <a:pt x="7926959" y="2711450"/>
                </a:lnTo>
                <a:lnTo>
                  <a:pt x="8159750" y="2956243"/>
                </a:lnTo>
                <a:lnTo>
                  <a:pt x="8159750" y="2956560"/>
                </a:lnTo>
                <a:lnTo>
                  <a:pt x="8392414" y="3201353"/>
                </a:lnTo>
                <a:lnTo>
                  <a:pt x="7942517" y="3628834"/>
                </a:lnTo>
                <a:close/>
                <a:moveTo>
                  <a:pt x="7349109" y="942277"/>
                </a:moveTo>
                <a:lnTo>
                  <a:pt x="7579678" y="1185037"/>
                </a:lnTo>
                <a:lnTo>
                  <a:pt x="8029575" y="757555"/>
                </a:lnTo>
                <a:lnTo>
                  <a:pt x="8262176" y="1002348"/>
                </a:lnTo>
                <a:lnTo>
                  <a:pt x="8262176" y="1002665"/>
                </a:lnTo>
                <a:lnTo>
                  <a:pt x="8494776" y="1247458"/>
                </a:lnTo>
                <a:lnTo>
                  <a:pt x="8045450" y="1674939"/>
                </a:lnTo>
                <a:lnTo>
                  <a:pt x="8275828" y="1917700"/>
                </a:lnTo>
                <a:lnTo>
                  <a:pt x="7232650" y="1980629"/>
                </a:lnTo>
                <a:close/>
                <a:moveTo>
                  <a:pt x="6999859" y="1736027"/>
                </a:moveTo>
                <a:lnTo>
                  <a:pt x="7232650" y="1980692"/>
                </a:lnTo>
                <a:lnTo>
                  <a:pt x="7232650" y="1980692"/>
                </a:lnTo>
                <a:lnTo>
                  <a:pt x="7465251" y="2225485"/>
                </a:lnTo>
                <a:lnTo>
                  <a:pt x="7015417" y="2652967"/>
                </a:lnTo>
                <a:lnTo>
                  <a:pt x="7245985" y="2895664"/>
                </a:lnTo>
                <a:lnTo>
                  <a:pt x="6203252" y="2959100"/>
                </a:lnTo>
                <a:lnTo>
                  <a:pt x="6319457" y="1920748"/>
                </a:lnTo>
                <a:lnTo>
                  <a:pt x="6550089" y="2163445"/>
                </a:lnTo>
                <a:close/>
                <a:moveTo>
                  <a:pt x="6216650" y="3874199"/>
                </a:moveTo>
                <a:lnTo>
                  <a:pt x="5173663" y="3937000"/>
                </a:lnTo>
                <a:lnTo>
                  <a:pt x="5289868" y="2898648"/>
                </a:lnTo>
                <a:lnTo>
                  <a:pt x="5520500" y="3141345"/>
                </a:lnTo>
                <a:lnTo>
                  <a:pt x="5970334" y="2713927"/>
                </a:lnTo>
                <a:lnTo>
                  <a:pt x="6202998" y="2959100"/>
                </a:lnTo>
                <a:lnTo>
                  <a:pt x="6202998" y="2959100"/>
                </a:lnTo>
                <a:lnTo>
                  <a:pt x="6435598" y="3203956"/>
                </a:lnTo>
                <a:lnTo>
                  <a:pt x="5985764" y="3631375"/>
                </a:lnTo>
                <a:close/>
                <a:moveTo>
                  <a:pt x="5392484" y="945007"/>
                </a:moveTo>
                <a:lnTo>
                  <a:pt x="5623116" y="1187450"/>
                </a:lnTo>
                <a:lnTo>
                  <a:pt x="6072950" y="760032"/>
                </a:lnTo>
                <a:lnTo>
                  <a:pt x="6305550" y="1005078"/>
                </a:lnTo>
                <a:lnTo>
                  <a:pt x="6305550" y="1005078"/>
                </a:lnTo>
                <a:lnTo>
                  <a:pt x="6538151" y="1249934"/>
                </a:lnTo>
                <a:lnTo>
                  <a:pt x="6088253" y="1677353"/>
                </a:lnTo>
                <a:lnTo>
                  <a:pt x="6318885" y="1920050"/>
                </a:lnTo>
                <a:lnTo>
                  <a:pt x="5275961" y="1983105"/>
                </a:lnTo>
                <a:close/>
                <a:moveTo>
                  <a:pt x="5043234" y="1738757"/>
                </a:moveTo>
                <a:lnTo>
                  <a:pt x="5275834" y="1983550"/>
                </a:lnTo>
                <a:lnTo>
                  <a:pt x="5275834" y="1983867"/>
                </a:lnTo>
                <a:lnTo>
                  <a:pt x="5508435" y="2228660"/>
                </a:lnTo>
                <a:lnTo>
                  <a:pt x="5058537" y="2656142"/>
                </a:lnTo>
                <a:lnTo>
                  <a:pt x="5289550" y="2898648"/>
                </a:lnTo>
                <a:lnTo>
                  <a:pt x="4246690" y="2961640"/>
                </a:lnTo>
                <a:lnTo>
                  <a:pt x="4362895" y="1923288"/>
                </a:lnTo>
                <a:lnTo>
                  <a:pt x="4593527" y="2166049"/>
                </a:lnTo>
                <a:close/>
                <a:moveTo>
                  <a:pt x="3435922" y="947738"/>
                </a:moveTo>
                <a:lnTo>
                  <a:pt x="3666490" y="1190435"/>
                </a:lnTo>
                <a:lnTo>
                  <a:pt x="4116388" y="762953"/>
                </a:lnTo>
                <a:lnTo>
                  <a:pt x="4348988" y="1007809"/>
                </a:lnTo>
                <a:lnTo>
                  <a:pt x="4348988" y="1007809"/>
                </a:lnTo>
                <a:lnTo>
                  <a:pt x="4581652" y="1252601"/>
                </a:lnTo>
                <a:lnTo>
                  <a:pt x="4131755" y="1680083"/>
                </a:lnTo>
                <a:lnTo>
                  <a:pt x="4362450" y="1923034"/>
                </a:lnTo>
                <a:lnTo>
                  <a:pt x="3319526" y="1986089"/>
                </a:lnTo>
                <a:close/>
                <a:moveTo>
                  <a:pt x="1363091" y="1988757"/>
                </a:moveTo>
                <a:lnTo>
                  <a:pt x="1479550" y="950405"/>
                </a:lnTo>
                <a:lnTo>
                  <a:pt x="1710182" y="1193102"/>
                </a:lnTo>
                <a:lnTo>
                  <a:pt x="2160016" y="765683"/>
                </a:lnTo>
                <a:lnTo>
                  <a:pt x="2392680" y="1010476"/>
                </a:lnTo>
                <a:lnTo>
                  <a:pt x="2392680" y="1010793"/>
                </a:lnTo>
                <a:lnTo>
                  <a:pt x="2625281" y="1255586"/>
                </a:lnTo>
                <a:lnTo>
                  <a:pt x="2175447" y="1682750"/>
                </a:lnTo>
                <a:lnTo>
                  <a:pt x="2406015" y="1925511"/>
                </a:lnTo>
                <a:close/>
                <a:moveTo>
                  <a:pt x="2290191" y="2964371"/>
                </a:moveTo>
                <a:lnTo>
                  <a:pt x="2406650" y="1926019"/>
                </a:lnTo>
                <a:lnTo>
                  <a:pt x="2637219" y="2168716"/>
                </a:lnTo>
                <a:lnTo>
                  <a:pt x="3087116" y="1741297"/>
                </a:lnTo>
                <a:lnTo>
                  <a:pt x="3319716" y="1986089"/>
                </a:lnTo>
                <a:lnTo>
                  <a:pt x="3319716" y="1986089"/>
                </a:lnTo>
                <a:lnTo>
                  <a:pt x="3552317" y="2230946"/>
                </a:lnTo>
                <a:lnTo>
                  <a:pt x="3102483" y="2658364"/>
                </a:lnTo>
                <a:lnTo>
                  <a:pt x="3333115" y="2901061"/>
                </a:lnTo>
                <a:close/>
                <a:moveTo>
                  <a:pt x="3217291" y="3939984"/>
                </a:moveTo>
                <a:lnTo>
                  <a:pt x="3333306" y="2901950"/>
                </a:lnTo>
                <a:lnTo>
                  <a:pt x="3563874" y="3144647"/>
                </a:lnTo>
                <a:lnTo>
                  <a:pt x="4013772" y="2717165"/>
                </a:lnTo>
                <a:lnTo>
                  <a:pt x="4246372" y="2962021"/>
                </a:lnTo>
                <a:lnTo>
                  <a:pt x="4246372" y="2962021"/>
                </a:lnTo>
                <a:lnTo>
                  <a:pt x="4479290" y="3206750"/>
                </a:lnTo>
                <a:lnTo>
                  <a:pt x="4029393" y="3634232"/>
                </a:lnTo>
                <a:lnTo>
                  <a:pt x="4260025" y="3876929"/>
                </a:lnTo>
                <a:close/>
                <a:moveTo>
                  <a:pt x="4144391" y="4915535"/>
                </a:moveTo>
                <a:lnTo>
                  <a:pt x="4260596" y="3877247"/>
                </a:lnTo>
                <a:lnTo>
                  <a:pt x="4491228" y="4119944"/>
                </a:lnTo>
                <a:lnTo>
                  <a:pt x="4941062" y="3692462"/>
                </a:lnTo>
                <a:lnTo>
                  <a:pt x="5173345" y="3937000"/>
                </a:lnTo>
                <a:lnTo>
                  <a:pt x="5173345" y="3937318"/>
                </a:lnTo>
                <a:lnTo>
                  <a:pt x="5405946" y="4182110"/>
                </a:lnTo>
                <a:lnTo>
                  <a:pt x="4956366" y="4610100"/>
                </a:lnTo>
                <a:lnTo>
                  <a:pt x="5186998" y="4852797"/>
                </a:lnTo>
                <a:close/>
                <a:moveTo>
                  <a:pt x="5883402" y="5585397"/>
                </a:moveTo>
                <a:lnTo>
                  <a:pt x="6113971" y="5828094"/>
                </a:lnTo>
                <a:lnTo>
                  <a:pt x="5071047" y="5891149"/>
                </a:lnTo>
                <a:lnTo>
                  <a:pt x="5187252" y="4852797"/>
                </a:lnTo>
                <a:lnTo>
                  <a:pt x="5417884" y="5095494"/>
                </a:lnTo>
                <a:lnTo>
                  <a:pt x="5867781" y="4668076"/>
                </a:lnTo>
                <a:lnTo>
                  <a:pt x="6100382" y="4912868"/>
                </a:lnTo>
                <a:lnTo>
                  <a:pt x="6100382" y="4913186"/>
                </a:lnTo>
                <a:lnTo>
                  <a:pt x="6332982" y="5157978"/>
                </a:lnTo>
                <a:close/>
                <a:moveTo>
                  <a:pt x="6100699" y="4912868"/>
                </a:moveTo>
                <a:lnTo>
                  <a:pt x="6216650" y="3874516"/>
                </a:lnTo>
                <a:lnTo>
                  <a:pt x="6447219" y="4117213"/>
                </a:lnTo>
                <a:lnTo>
                  <a:pt x="6897116" y="3689731"/>
                </a:lnTo>
                <a:lnTo>
                  <a:pt x="7129717" y="3934587"/>
                </a:lnTo>
                <a:lnTo>
                  <a:pt x="7129717" y="3934587"/>
                </a:lnTo>
                <a:lnTo>
                  <a:pt x="7362318" y="4179380"/>
                </a:lnTo>
                <a:lnTo>
                  <a:pt x="6912483" y="4606862"/>
                </a:lnTo>
                <a:lnTo>
                  <a:pt x="7143750" y="4849813"/>
                </a:lnTo>
                <a:close/>
                <a:moveTo>
                  <a:pt x="7839964" y="5582730"/>
                </a:moveTo>
                <a:lnTo>
                  <a:pt x="8070850" y="5825427"/>
                </a:lnTo>
                <a:lnTo>
                  <a:pt x="7027926" y="5888482"/>
                </a:lnTo>
                <a:lnTo>
                  <a:pt x="7143750" y="4850130"/>
                </a:lnTo>
                <a:lnTo>
                  <a:pt x="7374445" y="5092700"/>
                </a:lnTo>
                <a:lnTo>
                  <a:pt x="7824344" y="4665218"/>
                </a:lnTo>
                <a:lnTo>
                  <a:pt x="8056944" y="4910011"/>
                </a:lnTo>
                <a:lnTo>
                  <a:pt x="8056944" y="4910011"/>
                </a:lnTo>
                <a:lnTo>
                  <a:pt x="8289607" y="5154803"/>
                </a:lnTo>
                <a:close/>
                <a:moveTo>
                  <a:pt x="8057261" y="4910138"/>
                </a:moveTo>
                <a:lnTo>
                  <a:pt x="8173466" y="3871786"/>
                </a:lnTo>
                <a:lnTo>
                  <a:pt x="8404098" y="4114800"/>
                </a:lnTo>
                <a:lnTo>
                  <a:pt x="8853932" y="3687382"/>
                </a:lnTo>
                <a:lnTo>
                  <a:pt x="9086850" y="3931857"/>
                </a:lnTo>
                <a:lnTo>
                  <a:pt x="9086850" y="3931857"/>
                </a:lnTo>
                <a:lnTo>
                  <a:pt x="9319451" y="4176649"/>
                </a:lnTo>
                <a:lnTo>
                  <a:pt x="8869553" y="4604068"/>
                </a:lnTo>
                <a:lnTo>
                  <a:pt x="9100185" y="4846765"/>
                </a:lnTo>
                <a:close/>
                <a:moveTo>
                  <a:pt x="9796590" y="5579999"/>
                </a:moveTo>
                <a:lnTo>
                  <a:pt x="10027158" y="5822950"/>
                </a:lnTo>
                <a:lnTo>
                  <a:pt x="8984234" y="5886006"/>
                </a:lnTo>
                <a:lnTo>
                  <a:pt x="9100439" y="4847654"/>
                </a:lnTo>
                <a:lnTo>
                  <a:pt x="9331071" y="5090351"/>
                </a:lnTo>
                <a:lnTo>
                  <a:pt x="9780905" y="4662932"/>
                </a:lnTo>
                <a:lnTo>
                  <a:pt x="10013569" y="4907725"/>
                </a:lnTo>
                <a:lnTo>
                  <a:pt x="10013569" y="4907725"/>
                </a:lnTo>
                <a:lnTo>
                  <a:pt x="10246169" y="5152581"/>
                </a:lnTo>
                <a:close/>
                <a:moveTo>
                  <a:pt x="11276140" y="4174236"/>
                </a:moveTo>
                <a:lnTo>
                  <a:pt x="10826306" y="4601718"/>
                </a:lnTo>
                <a:lnTo>
                  <a:pt x="11056874" y="4844415"/>
                </a:lnTo>
                <a:lnTo>
                  <a:pt x="10013950" y="4907471"/>
                </a:lnTo>
                <a:lnTo>
                  <a:pt x="10130155" y="3869119"/>
                </a:lnTo>
                <a:lnTo>
                  <a:pt x="10360787" y="4111816"/>
                </a:lnTo>
                <a:lnTo>
                  <a:pt x="10810684" y="3684334"/>
                </a:lnTo>
                <a:lnTo>
                  <a:pt x="11043285" y="3929126"/>
                </a:lnTo>
                <a:lnTo>
                  <a:pt x="11043285" y="3929126"/>
                </a:lnTo>
                <a:close/>
                <a:moveTo>
                  <a:pt x="11378756" y="2220341"/>
                </a:moveTo>
                <a:lnTo>
                  <a:pt x="10928794" y="2647950"/>
                </a:lnTo>
                <a:lnTo>
                  <a:pt x="11159363" y="2890647"/>
                </a:lnTo>
                <a:lnTo>
                  <a:pt x="10116439" y="2953639"/>
                </a:lnTo>
                <a:lnTo>
                  <a:pt x="10232644" y="1915351"/>
                </a:lnTo>
                <a:lnTo>
                  <a:pt x="10463276" y="2158048"/>
                </a:lnTo>
                <a:lnTo>
                  <a:pt x="10913173" y="1730566"/>
                </a:lnTo>
                <a:lnTo>
                  <a:pt x="11145774" y="1975358"/>
                </a:lnTo>
                <a:lnTo>
                  <a:pt x="11145774" y="1975676"/>
                </a:lnTo>
                <a:close/>
                <a:moveTo>
                  <a:pt x="12192000" y="6858000"/>
                </a:moveTo>
                <a:lnTo>
                  <a:pt x="12192000" y="6838950"/>
                </a:lnTo>
                <a:lnTo>
                  <a:pt x="11878310" y="6858000"/>
                </a:lnTo>
                <a:close/>
              </a:path>
            </a:pathLst>
          </a:custGeom>
          <a:gradFill>
            <a:gsLst>
              <a:gs pos="0">
                <a:srgbClr val="011733">
                  <a:alpha val="16862"/>
                </a:srgbClr>
              </a:gs>
              <a:gs pos="80000">
                <a:srgbClr val="011733">
                  <a:alpha val="0"/>
                </a:srgbClr>
              </a:gs>
              <a:gs pos="100000">
                <a:srgbClr val="011733">
                  <a:alpha val="0"/>
                </a:srgbClr>
              </a:gs>
            </a:gsLst>
            <a:lin ang="8100019"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660361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white">
  <p:cSld name="Blank white">
    <p:bg>
      <p:bgPr>
        <a:gradFill>
          <a:gsLst>
            <a:gs pos="0">
              <a:schemeClr val="lt1"/>
            </a:gs>
            <a:gs pos="50000">
              <a:schemeClr val="lt1"/>
            </a:gs>
            <a:gs pos="100000">
              <a:schemeClr val="lt2"/>
            </a:gs>
          </a:gsLst>
          <a:path path="circle">
            <a:fillToRect l="100000" b="100000"/>
          </a:path>
          <a:tileRect t="-100000" r="-100000"/>
        </a:gradFill>
        <a:effectLst/>
      </p:bgPr>
    </p:bg>
    <p:spTree>
      <p:nvGrpSpPr>
        <p:cNvPr id="1" name="Shape 62"/>
        <p:cNvGrpSpPr/>
        <p:nvPr/>
      </p:nvGrpSpPr>
      <p:grpSpPr>
        <a:xfrm>
          <a:off x="0" y="0"/>
          <a:ext cx="0" cy="0"/>
          <a:chOff x="0" y="0"/>
          <a:chExt cx="0" cy="0"/>
        </a:xfrm>
      </p:grpSpPr>
      <p:sp>
        <p:nvSpPr>
          <p:cNvPr id="63" name="Google Shape;63;p12"/>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F1BD13CE-1924-4A9F-B22F-0D318D261258}" type="slidenum">
              <a:rPr lang="en-IN" smtClean="0"/>
              <a:t>‹#›</a:t>
            </a:fld>
            <a:endParaRPr lang="en-IN"/>
          </a:p>
        </p:txBody>
      </p:sp>
      <p:sp>
        <p:nvSpPr>
          <p:cNvPr id="64" name="Google Shape;64;p12"/>
          <p:cNvSpPr/>
          <p:nvPr/>
        </p:nvSpPr>
        <p:spPr>
          <a:xfrm>
            <a:off x="650233" y="0"/>
            <a:ext cx="11541760" cy="6858189"/>
          </a:xfrm>
          <a:custGeom>
            <a:avLst/>
            <a:gdLst/>
            <a:ahLst/>
            <a:cxnLst/>
            <a:rect l="l" t="t" r="r" b="b"/>
            <a:pathLst>
              <a:path w="12192000" h="6858190" extrusionOk="0">
                <a:moveTo>
                  <a:pt x="6873113" y="0"/>
                </a:moveTo>
                <a:lnTo>
                  <a:pt x="6454013" y="0"/>
                </a:lnTo>
                <a:lnTo>
                  <a:pt x="6652959" y="209550"/>
                </a:lnTo>
                <a:close/>
                <a:moveTo>
                  <a:pt x="8826818" y="0"/>
                </a:moveTo>
                <a:lnTo>
                  <a:pt x="8412861" y="0"/>
                </a:lnTo>
                <a:lnTo>
                  <a:pt x="8609330" y="206693"/>
                </a:lnTo>
                <a:close/>
                <a:moveTo>
                  <a:pt x="4919345" y="0"/>
                </a:moveTo>
                <a:lnTo>
                  <a:pt x="4494594" y="0"/>
                </a:lnTo>
                <a:lnTo>
                  <a:pt x="4696143" y="212090"/>
                </a:lnTo>
                <a:close/>
                <a:moveTo>
                  <a:pt x="10780395" y="0"/>
                </a:moveTo>
                <a:lnTo>
                  <a:pt x="10371836" y="0"/>
                </a:lnTo>
                <a:lnTo>
                  <a:pt x="10565702" y="204026"/>
                </a:lnTo>
                <a:close/>
                <a:moveTo>
                  <a:pt x="2965450" y="0"/>
                </a:moveTo>
                <a:lnTo>
                  <a:pt x="2535428" y="0"/>
                </a:lnTo>
                <a:lnTo>
                  <a:pt x="2739517" y="214821"/>
                </a:lnTo>
                <a:close/>
                <a:moveTo>
                  <a:pt x="1011873" y="0"/>
                </a:moveTo>
                <a:lnTo>
                  <a:pt x="576263" y="0"/>
                </a:lnTo>
                <a:lnTo>
                  <a:pt x="782955" y="217551"/>
                </a:lnTo>
                <a:close/>
                <a:moveTo>
                  <a:pt x="12192000" y="0"/>
                </a:moveTo>
                <a:lnTo>
                  <a:pt x="11601450" y="0"/>
                </a:lnTo>
                <a:lnTo>
                  <a:pt x="11248390" y="21336"/>
                </a:lnTo>
                <a:lnTo>
                  <a:pt x="11250803" y="0"/>
                </a:lnTo>
                <a:lnTo>
                  <a:pt x="11227816" y="0"/>
                </a:lnTo>
                <a:lnTo>
                  <a:pt x="11248136" y="21336"/>
                </a:lnTo>
                <a:lnTo>
                  <a:pt x="11248136" y="21654"/>
                </a:lnTo>
                <a:lnTo>
                  <a:pt x="11481244" y="266700"/>
                </a:lnTo>
                <a:lnTo>
                  <a:pt x="11031410" y="694182"/>
                </a:lnTo>
                <a:lnTo>
                  <a:pt x="11261979" y="936879"/>
                </a:lnTo>
                <a:lnTo>
                  <a:pt x="10219055" y="999871"/>
                </a:lnTo>
                <a:lnTo>
                  <a:pt x="10330942" y="0"/>
                </a:lnTo>
                <a:lnTo>
                  <a:pt x="9690100" y="0"/>
                </a:lnTo>
                <a:lnTo>
                  <a:pt x="9292272" y="24067"/>
                </a:lnTo>
                <a:lnTo>
                  <a:pt x="9294940" y="0"/>
                </a:lnTo>
                <a:lnTo>
                  <a:pt x="9269095" y="0"/>
                </a:lnTo>
                <a:lnTo>
                  <a:pt x="9291955" y="24067"/>
                </a:lnTo>
                <a:lnTo>
                  <a:pt x="9291955" y="24067"/>
                </a:lnTo>
                <a:lnTo>
                  <a:pt x="9525000" y="269177"/>
                </a:lnTo>
                <a:lnTo>
                  <a:pt x="9074785" y="696595"/>
                </a:lnTo>
                <a:lnTo>
                  <a:pt x="9305417" y="939292"/>
                </a:lnTo>
                <a:lnTo>
                  <a:pt x="8262494" y="1002348"/>
                </a:lnTo>
                <a:lnTo>
                  <a:pt x="8374634" y="0"/>
                </a:lnTo>
                <a:lnTo>
                  <a:pt x="7778052" y="0"/>
                </a:lnTo>
                <a:lnTo>
                  <a:pt x="7335520" y="26734"/>
                </a:lnTo>
                <a:lnTo>
                  <a:pt x="7338505" y="0"/>
                </a:lnTo>
                <a:lnTo>
                  <a:pt x="7309739" y="0"/>
                </a:lnTo>
                <a:lnTo>
                  <a:pt x="7335139" y="26797"/>
                </a:lnTo>
                <a:lnTo>
                  <a:pt x="7335139" y="26797"/>
                </a:lnTo>
                <a:lnTo>
                  <a:pt x="7567740" y="271590"/>
                </a:lnTo>
                <a:lnTo>
                  <a:pt x="7118350" y="699326"/>
                </a:lnTo>
                <a:lnTo>
                  <a:pt x="7348919" y="942023"/>
                </a:lnTo>
                <a:lnTo>
                  <a:pt x="6305995" y="1005078"/>
                </a:lnTo>
                <a:lnTo>
                  <a:pt x="6418390" y="0"/>
                </a:lnTo>
                <a:lnTo>
                  <a:pt x="5866257" y="0"/>
                </a:lnTo>
                <a:lnTo>
                  <a:pt x="5378895" y="29464"/>
                </a:lnTo>
                <a:lnTo>
                  <a:pt x="5382197" y="0"/>
                </a:lnTo>
                <a:lnTo>
                  <a:pt x="5350447" y="0"/>
                </a:lnTo>
                <a:lnTo>
                  <a:pt x="5378450" y="29464"/>
                </a:lnTo>
                <a:lnTo>
                  <a:pt x="5378768" y="29782"/>
                </a:lnTo>
                <a:lnTo>
                  <a:pt x="5611495" y="274574"/>
                </a:lnTo>
                <a:lnTo>
                  <a:pt x="5161598" y="701993"/>
                </a:lnTo>
                <a:lnTo>
                  <a:pt x="5392230" y="944753"/>
                </a:lnTo>
                <a:lnTo>
                  <a:pt x="4349306" y="1007745"/>
                </a:lnTo>
                <a:lnTo>
                  <a:pt x="4462082" y="0"/>
                </a:lnTo>
                <a:lnTo>
                  <a:pt x="3954463" y="0"/>
                </a:lnTo>
                <a:lnTo>
                  <a:pt x="3422650" y="32131"/>
                </a:lnTo>
                <a:lnTo>
                  <a:pt x="3425889" y="0"/>
                </a:lnTo>
                <a:lnTo>
                  <a:pt x="3391408" y="0"/>
                </a:lnTo>
                <a:lnTo>
                  <a:pt x="3422015" y="32195"/>
                </a:lnTo>
                <a:lnTo>
                  <a:pt x="3422015" y="32195"/>
                </a:lnTo>
                <a:lnTo>
                  <a:pt x="3654616" y="277051"/>
                </a:lnTo>
                <a:lnTo>
                  <a:pt x="3205036" y="704850"/>
                </a:lnTo>
                <a:lnTo>
                  <a:pt x="3435350" y="947420"/>
                </a:lnTo>
                <a:lnTo>
                  <a:pt x="2392680" y="1010476"/>
                </a:lnTo>
                <a:lnTo>
                  <a:pt x="2505774" y="0"/>
                </a:lnTo>
                <a:lnTo>
                  <a:pt x="2042605" y="0"/>
                </a:lnTo>
                <a:lnTo>
                  <a:pt x="1465707" y="34862"/>
                </a:lnTo>
                <a:lnTo>
                  <a:pt x="1469644" y="0"/>
                </a:lnTo>
                <a:lnTo>
                  <a:pt x="1432243" y="0"/>
                </a:lnTo>
                <a:lnTo>
                  <a:pt x="1465390" y="34862"/>
                </a:lnTo>
                <a:lnTo>
                  <a:pt x="1465390" y="34862"/>
                </a:lnTo>
                <a:lnTo>
                  <a:pt x="1697990" y="279654"/>
                </a:lnTo>
                <a:lnTo>
                  <a:pt x="1248410" y="707454"/>
                </a:lnTo>
                <a:lnTo>
                  <a:pt x="1479042" y="950151"/>
                </a:lnTo>
                <a:lnTo>
                  <a:pt x="436118" y="1013143"/>
                </a:lnTo>
                <a:lnTo>
                  <a:pt x="549529" y="0"/>
                </a:lnTo>
                <a:lnTo>
                  <a:pt x="130810" y="0"/>
                </a:lnTo>
                <a:lnTo>
                  <a:pt x="0" y="7938"/>
                </a:lnTo>
                <a:lnTo>
                  <a:pt x="0" y="961454"/>
                </a:lnTo>
                <a:lnTo>
                  <a:pt x="203200" y="768350"/>
                </a:lnTo>
                <a:lnTo>
                  <a:pt x="435800" y="1013143"/>
                </a:lnTo>
                <a:lnTo>
                  <a:pt x="435800" y="1013143"/>
                </a:lnTo>
                <a:lnTo>
                  <a:pt x="668465" y="1257935"/>
                </a:lnTo>
                <a:lnTo>
                  <a:pt x="218821" y="1685735"/>
                </a:lnTo>
                <a:lnTo>
                  <a:pt x="680339" y="2171700"/>
                </a:lnTo>
                <a:lnTo>
                  <a:pt x="1130300" y="1743964"/>
                </a:lnTo>
                <a:lnTo>
                  <a:pt x="1362901" y="1988757"/>
                </a:lnTo>
                <a:lnTo>
                  <a:pt x="1362901" y="1989074"/>
                </a:lnTo>
                <a:lnTo>
                  <a:pt x="1595501" y="2233867"/>
                </a:lnTo>
                <a:lnTo>
                  <a:pt x="1145604" y="2661349"/>
                </a:lnTo>
                <a:lnTo>
                  <a:pt x="1607122" y="3147060"/>
                </a:lnTo>
                <a:lnTo>
                  <a:pt x="2057400" y="2719578"/>
                </a:lnTo>
                <a:lnTo>
                  <a:pt x="2290001" y="2964371"/>
                </a:lnTo>
                <a:lnTo>
                  <a:pt x="2290001" y="2964688"/>
                </a:lnTo>
                <a:lnTo>
                  <a:pt x="2522601" y="3209481"/>
                </a:lnTo>
                <a:lnTo>
                  <a:pt x="2072767" y="3636899"/>
                </a:lnTo>
                <a:lnTo>
                  <a:pt x="2534222" y="4122611"/>
                </a:lnTo>
                <a:lnTo>
                  <a:pt x="2984500" y="3695192"/>
                </a:lnTo>
                <a:lnTo>
                  <a:pt x="3217101" y="3939984"/>
                </a:lnTo>
                <a:lnTo>
                  <a:pt x="3217101" y="3939984"/>
                </a:lnTo>
                <a:lnTo>
                  <a:pt x="3449701" y="4184841"/>
                </a:lnTo>
                <a:lnTo>
                  <a:pt x="2999867" y="4612259"/>
                </a:lnTo>
                <a:lnTo>
                  <a:pt x="3461385" y="5097971"/>
                </a:lnTo>
                <a:lnTo>
                  <a:pt x="3911219" y="4670489"/>
                </a:lnTo>
                <a:lnTo>
                  <a:pt x="4143820" y="4915345"/>
                </a:lnTo>
                <a:lnTo>
                  <a:pt x="4144137" y="4915345"/>
                </a:lnTo>
                <a:lnTo>
                  <a:pt x="4376738" y="5160137"/>
                </a:lnTo>
                <a:lnTo>
                  <a:pt x="3926777" y="5588000"/>
                </a:lnTo>
                <a:lnTo>
                  <a:pt x="4388295" y="6073712"/>
                </a:lnTo>
                <a:lnTo>
                  <a:pt x="4838129" y="5646230"/>
                </a:lnTo>
                <a:lnTo>
                  <a:pt x="5070793" y="5891022"/>
                </a:lnTo>
                <a:lnTo>
                  <a:pt x="5070793" y="5891022"/>
                </a:lnTo>
                <a:lnTo>
                  <a:pt x="5303393" y="6135815"/>
                </a:lnTo>
                <a:lnTo>
                  <a:pt x="4853496" y="6563297"/>
                </a:lnTo>
                <a:lnTo>
                  <a:pt x="5132896" y="6857556"/>
                </a:lnTo>
                <a:lnTo>
                  <a:pt x="5516245" y="6857556"/>
                </a:lnTo>
                <a:lnTo>
                  <a:pt x="5764657" y="6621526"/>
                </a:lnTo>
                <a:lnTo>
                  <a:pt x="5989447" y="6858000"/>
                </a:lnTo>
                <a:lnTo>
                  <a:pt x="5999036" y="6858000"/>
                </a:lnTo>
                <a:lnTo>
                  <a:pt x="6114288" y="5828411"/>
                </a:lnTo>
                <a:lnTo>
                  <a:pt x="6344857" y="6071108"/>
                </a:lnTo>
                <a:lnTo>
                  <a:pt x="6794500" y="5643690"/>
                </a:lnTo>
                <a:lnTo>
                  <a:pt x="7027101" y="5888482"/>
                </a:lnTo>
                <a:lnTo>
                  <a:pt x="7027101" y="5888482"/>
                </a:lnTo>
                <a:lnTo>
                  <a:pt x="7259701" y="6133338"/>
                </a:lnTo>
                <a:lnTo>
                  <a:pt x="6809868" y="6560756"/>
                </a:lnTo>
                <a:lnTo>
                  <a:pt x="7040499" y="6803454"/>
                </a:lnTo>
                <a:lnTo>
                  <a:pt x="6142927" y="6858000"/>
                </a:lnTo>
                <a:lnTo>
                  <a:pt x="7035229" y="6858000"/>
                </a:lnTo>
                <a:lnTo>
                  <a:pt x="7041261" y="6804025"/>
                </a:lnTo>
                <a:lnTo>
                  <a:pt x="7092569" y="6858000"/>
                </a:lnTo>
                <a:lnTo>
                  <a:pt x="7470457" y="6858000"/>
                </a:lnTo>
                <a:lnTo>
                  <a:pt x="7721727" y="6619240"/>
                </a:lnTo>
                <a:lnTo>
                  <a:pt x="7948549" y="6858000"/>
                </a:lnTo>
                <a:lnTo>
                  <a:pt x="7955344" y="6858000"/>
                </a:lnTo>
                <a:lnTo>
                  <a:pt x="8070850" y="5825681"/>
                </a:lnTo>
                <a:lnTo>
                  <a:pt x="8301482" y="6068378"/>
                </a:lnTo>
                <a:lnTo>
                  <a:pt x="8751316" y="5640959"/>
                </a:lnTo>
                <a:lnTo>
                  <a:pt x="8983917" y="5885752"/>
                </a:lnTo>
                <a:lnTo>
                  <a:pt x="8983917" y="5886069"/>
                </a:lnTo>
                <a:lnTo>
                  <a:pt x="9216517" y="6130862"/>
                </a:lnTo>
                <a:lnTo>
                  <a:pt x="8766619" y="6558281"/>
                </a:lnTo>
                <a:lnTo>
                  <a:pt x="8997252" y="6801041"/>
                </a:lnTo>
                <a:lnTo>
                  <a:pt x="8054404" y="6858191"/>
                </a:lnTo>
                <a:lnTo>
                  <a:pt x="8991600" y="6858191"/>
                </a:lnTo>
                <a:lnTo>
                  <a:pt x="8997950" y="6801485"/>
                </a:lnTo>
                <a:lnTo>
                  <a:pt x="9051861" y="6858191"/>
                </a:lnTo>
                <a:lnTo>
                  <a:pt x="9424353" y="6858191"/>
                </a:lnTo>
                <a:lnTo>
                  <a:pt x="9678353" y="6616891"/>
                </a:lnTo>
                <a:lnTo>
                  <a:pt x="9907715" y="6858191"/>
                </a:lnTo>
                <a:lnTo>
                  <a:pt x="9911588" y="6858191"/>
                </a:lnTo>
                <a:lnTo>
                  <a:pt x="10027476" y="5823141"/>
                </a:lnTo>
                <a:lnTo>
                  <a:pt x="10258044" y="6065838"/>
                </a:lnTo>
                <a:lnTo>
                  <a:pt x="10707942" y="5638356"/>
                </a:lnTo>
                <a:lnTo>
                  <a:pt x="10940542" y="5883212"/>
                </a:lnTo>
                <a:lnTo>
                  <a:pt x="10940542" y="5883212"/>
                </a:lnTo>
                <a:lnTo>
                  <a:pt x="11173143" y="6128004"/>
                </a:lnTo>
                <a:lnTo>
                  <a:pt x="10723308" y="6555486"/>
                </a:lnTo>
                <a:lnTo>
                  <a:pt x="10953877" y="6798183"/>
                </a:lnTo>
                <a:lnTo>
                  <a:pt x="9966261" y="6857873"/>
                </a:lnTo>
                <a:lnTo>
                  <a:pt x="10947527" y="6857873"/>
                </a:lnTo>
                <a:lnTo>
                  <a:pt x="10953877" y="6798437"/>
                </a:lnTo>
                <a:lnTo>
                  <a:pt x="11010900" y="6858000"/>
                </a:lnTo>
                <a:lnTo>
                  <a:pt x="11377930" y="6858000"/>
                </a:lnTo>
                <a:lnTo>
                  <a:pt x="11634915" y="6613843"/>
                </a:lnTo>
                <a:lnTo>
                  <a:pt x="11866880" y="6858000"/>
                </a:lnTo>
                <a:lnTo>
                  <a:pt x="11867896" y="6858000"/>
                </a:lnTo>
                <a:lnTo>
                  <a:pt x="11984038" y="5820283"/>
                </a:lnTo>
                <a:lnTo>
                  <a:pt x="12192000" y="6039168"/>
                </a:lnTo>
                <a:lnTo>
                  <a:pt x="12192000" y="5160328"/>
                </a:lnTo>
                <a:lnTo>
                  <a:pt x="11753152" y="5577269"/>
                </a:lnTo>
                <a:lnTo>
                  <a:pt x="11983783" y="5820029"/>
                </a:lnTo>
                <a:lnTo>
                  <a:pt x="10941050" y="5883021"/>
                </a:lnTo>
                <a:lnTo>
                  <a:pt x="11057255" y="4844669"/>
                </a:lnTo>
                <a:lnTo>
                  <a:pt x="11287823" y="5087430"/>
                </a:lnTo>
                <a:lnTo>
                  <a:pt x="11737721" y="4659948"/>
                </a:lnTo>
                <a:lnTo>
                  <a:pt x="11970321" y="4904740"/>
                </a:lnTo>
                <a:lnTo>
                  <a:pt x="11970321" y="4905058"/>
                </a:lnTo>
                <a:lnTo>
                  <a:pt x="12191936" y="5138230"/>
                </a:lnTo>
                <a:lnTo>
                  <a:pt x="12191936" y="4891342"/>
                </a:lnTo>
                <a:lnTo>
                  <a:pt x="11970385" y="4904740"/>
                </a:lnTo>
                <a:lnTo>
                  <a:pt x="12086590" y="3866388"/>
                </a:lnTo>
                <a:lnTo>
                  <a:pt x="12192000" y="3977259"/>
                </a:lnTo>
                <a:lnTo>
                  <a:pt x="12192000" y="3304159"/>
                </a:lnTo>
                <a:lnTo>
                  <a:pt x="11855450" y="3623628"/>
                </a:lnTo>
                <a:lnTo>
                  <a:pt x="12086082" y="3866388"/>
                </a:lnTo>
                <a:lnTo>
                  <a:pt x="11043158" y="3929380"/>
                </a:lnTo>
                <a:lnTo>
                  <a:pt x="11159363" y="2891028"/>
                </a:lnTo>
                <a:lnTo>
                  <a:pt x="11389931" y="3133725"/>
                </a:lnTo>
                <a:lnTo>
                  <a:pt x="11839829" y="2706307"/>
                </a:lnTo>
                <a:lnTo>
                  <a:pt x="12072430" y="2951099"/>
                </a:lnTo>
                <a:lnTo>
                  <a:pt x="12072430" y="2951417"/>
                </a:lnTo>
                <a:lnTo>
                  <a:pt x="12192000" y="3076385"/>
                </a:lnTo>
                <a:lnTo>
                  <a:pt x="12192000" y="2943670"/>
                </a:lnTo>
                <a:lnTo>
                  <a:pt x="12073065" y="2950845"/>
                </a:lnTo>
                <a:lnTo>
                  <a:pt x="12189269" y="1912493"/>
                </a:lnTo>
                <a:lnTo>
                  <a:pt x="12192000" y="1915351"/>
                </a:lnTo>
                <a:lnTo>
                  <a:pt x="12192000" y="1447800"/>
                </a:lnTo>
                <a:lnTo>
                  <a:pt x="11958383" y="1670050"/>
                </a:lnTo>
                <a:lnTo>
                  <a:pt x="12189016" y="1912747"/>
                </a:lnTo>
                <a:lnTo>
                  <a:pt x="11146092" y="1975803"/>
                </a:lnTo>
                <a:lnTo>
                  <a:pt x="11262296" y="937451"/>
                </a:lnTo>
                <a:lnTo>
                  <a:pt x="11492865" y="1180148"/>
                </a:lnTo>
                <a:lnTo>
                  <a:pt x="11942762" y="752729"/>
                </a:lnTo>
                <a:lnTo>
                  <a:pt x="12175363" y="996950"/>
                </a:lnTo>
                <a:lnTo>
                  <a:pt x="12175363" y="997268"/>
                </a:lnTo>
                <a:lnTo>
                  <a:pt x="12191746" y="1014476"/>
                </a:lnTo>
                <a:lnTo>
                  <a:pt x="12191746" y="995934"/>
                </a:lnTo>
                <a:lnTo>
                  <a:pt x="12175427" y="996950"/>
                </a:lnTo>
                <a:lnTo>
                  <a:pt x="12191746" y="850900"/>
                </a:lnTo>
                <a:close/>
                <a:moveTo>
                  <a:pt x="9305671" y="939800"/>
                </a:moveTo>
                <a:lnTo>
                  <a:pt x="9536303" y="1182497"/>
                </a:lnTo>
                <a:lnTo>
                  <a:pt x="9986137" y="755015"/>
                </a:lnTo>
                <a:lnTo>
                  <a:pt x="10218738" y="999871"/>
                </a:lnTo>
                <a:lnTo>
                  <a:pt x="10218738" y="999871"/>
                </a:lnTo>
                <a:lnTo>
                  <a:pt x="10451656" y="1244600"/>
                </a:lnTo>
                <a:lnTo>
                  <a:pt x="10001758" y="1672082"/>
                </a:lnTo>
                <a:lnTo>
                  <a:pt x="10232390" y="1914779"/>
                </a:lnTo>
                <a:lnTo>
                  <a:pt x="9189466" y="1977835"/>
                </a:lnTo>
                <a:close/>
                <a:moveTo>
                  <a:pt x="10129774" y="3868991"/>
                </a:moveTo>
                <a:lnTo>
                  <a:pt x="9086850" y="3931857"/>
                </a:lnTo>
                <a:lnTo>
                  <a:pt x="9203055" y="2893505"/>
                </a:lnTo>
                <a:lnTo>
                  <a:pt x="9433687" y="3136202"/>
                </a:lnTo>
                <a:lnTo>
                  <a:pt x="9883521" y="2708783"/>
                </a:lnTo>
                <a:lnTo>
                  <a:pt x="10116185" y="2953576"/>
                </a:lnTo>
                <a:lnTo>
                  <a:pt x="10116185" y="2953576"/>
                </a:lnTo>
                <a:lnTo>
                  <a:pt x="10348785" y="3198368"/>
                </a:lnTo>
                <a:lnTo>
                  <a:pt x="9899142" y="3625850"/>
                </a:lnTo>
                <a:close/>
                <a:moveTo>
                  <a:pt x="8956548" y="1733169"/>
                </a:moveTo>
                <a:lnTo>
                  <a:pt x="9189148" y="1977962"/>
                </a:lnTo>
                <a:lnTo>
                  <a:pt x="9189466" y="1978279"/>
                </a:lnTo>
                <a:lnTo>
                  <a:pt x="9422067" y="2223072"/>
                </a:lnTo>
                <a:lnTo>
                  <a:pt x="8972169" y="2650490"/>
                </a:lnTo>
                <a:lnTo>
                  <a:pt x="9202801" y="2893187"/>
                </a:lnTo>
                <a:lnTo>
                  <a:pt x="8159750" y="2956243"/>
                </a:lnTo>
                <a:lnTo>
                  <a:pt x="8276082" y="1917700"/>
                </a:lnTo>
                <a:lnTo>
                  <a:pt x="8506714" y="2160397"/>
                </a:lnTo>
                <a:close/>
                <a:moveTo>
                  <a:pt x="8173212" y="3871532"/>
                </a:moveTo>
                <a:lnTo>
                  <a:pt x="7130288" y="3934524"/>
                </a:lnTo>
                <a:lnTo>
                  <a:pt x="7246494" y="2896235"/>
                </a:lnTo>
                <a:lnTo>
                  <a:pt x="7477062" y="3138932"/>
                </a:lnTo>
                <a:lnTo>
                  <a:pt x="7926959" y="2711450"/>
                </a:lnTo>
                <a:lnTo>
                  <a:pt x="8159750" y="2956243"/>
                </a:lnTo>
                <a:lnTo>
                  <a:pt x="8159750" y="2956560"/>
                </a:lnTo>
                <a:lnTo>
                  <a:pt x="8392414" y="3201353"/>
                </a:lnTo>
                <a:lnTo>
                  <a:pt x="7942517" y="3628834"/>
                </a:lnTo>
                <a:close/>
                <a:moveTo>
                  <a:pt x="7349109" y="942277"/>
                </a:moveTo>
                <a:lnTo>
                  <a:pt x="7579678" y="1185037"/>
                </a:lnTo>
                <a:lnTo>
                  <a:pt x="8029575" y="757555"/>
                </a:lnTo>
                <a:lnTo>
                  <a:pt x="8262176" y="1002348"/>
                </a:lnTo>
                <a:lnTo>
                  <a:pt x="8262176" y="1002665"/>
                </a:lnTo>
                <a:lnTo>
                  <a:pt x="8494776" y="1247458"/>
                </a:lnTo>
                <a:lnTo>
                  <a:pt x="8045450" y="1674939"/>
                </a:lnTo>
                <a:lnTo>
                  <a:pt x="8275828" y="1917700"/>
                </a:lnTo>
                <a:lnTo>
                  <a:pt x="7232650" y="1980629"/>
                </a:lnTo>
                <a:close/>
                <a:moveTo>
                  <a:pt x="6999859" y="1736027"/>
                </a:moveTo>
                <a:lnTo>
                  <a:pt x="7232650" y="1980692"/>
                </a:lnTo>
                <a:lnTo>
                  <a:pt x="7232650" y="1980692"/>
                </a:lnTo>
                <a:lnTo>
                  <a:pt x="7465251" y="2225485"/>
                </a:lnTo>
                <a:lnTo>
                  <a:pt x="7015417" y="2652967"/>
                </a:lnTo>
                <a:lnTo>
                  <a:pt x="7245985" y="2895664"/>
                </a:lnTo>
                <a:lnTo>
                  <a:pt x="6203252" y="2959100"/>
                </a:lnTo>
                <a:lnTo>
                  <a:pt x="6319457" y="1920748"/>
                </a:lnTo>
                <a:lnTo>
                  <a:pt x="6550089" y="2163445"/>
                </a:lnTo>
                <a:close/>
                <a:moveTo>
                  <a:pt x="6216650" y="3874199"/>
                </a:moveTo>
                <a:lnTo>
                  <a:pt x="5173663" y="3937000"/>
                </a:lnTo>
                <a:lnTo>
                  <a:pt x="5289868" y="2898648"/>
                </a:lnTo>
                <a:lnTo>
                  <a:pt x="5520500" y="3141345"/>
                </a:lnTo>
                <a:lnTo>
                  <a:pt x="5970334" y="2713927"/>
                </a:lnTo>
                <a:lnTo>
                  <a:pt x="6202998" y="2959100"/>
                </a:lnTo>
                <a:lnTo>
                  <a:pt x="6202998" y="2959100"/>
                </a:lnTo>
                <a:lnTo>
                  <a:pt x="6435598" y="3203956"/>
                </a:lnTo>
                <a:lnTo>
                  <a:pt x="5985764" y="3631375"/>
                </a:lnTo>
                <a:close/>
                <a:moveTo>
                  <a:pt x="5392484" y="945007"/>
                </a:moveTo>
                <a:lnTo>
                  <a:pt x="5623116" y="1187450"/>
                </a:lnTo>
                <a:lnTo>
                  <a:pt x="6072950" y="760032"/>
                </a:lnTo>
                <a:lnTo>
                  <a:pt x="6305550" y="1005078"/>
                </a:lnTo>
                <a:lnTo>
                  <a:pt x="6305550" y="1005078"/>
                </a:lnTo>
                <a:lnTo>
                  <a:pt x="6538151" y="1249934"/>
                </a:lnTo>
                <a:lnTo>
                  <a:pt x="6088253" y="1677353"/>
                </a:lnTo>
                <a:lnTo>
                  <a:pt x="6318885" y="1920050"/>
                </a:lnTo>
                <a:lnTo>
                  <a:pt x="5275961" y="1983105"/>
                </a:lnTo>
                <a:close/>
                <a:moveTo>
                  <a:pt x="5043234" y="1738757"/>
                </a:moveTo>
                <a:lnTo>
                  <a:pt x="5275834" y="1983550"/>
                </a:lnTo>
                <a:lnTo>
                  <a:pt x="5275834" y="1983867"/>
                </a:lnTo>
                <a:lnTo>
                  <a:pt x="5508435" y="2228660"/>
                </a:lnTo>
                <a:lnTo>
                  <a:pt x="5058537" y="2656142"/>
                </a:lnTo>
                <a:lnTo>
                  <a:pt x="5289550" y="2898648"/>
                </a:lnTo>
                <a:lnTo>
                  <a:pt x="4246690" y="2961640"/>
                </a:lnTo>
                <a:lnTo>
                  <a:pt x="4362895" y="1923288"/>
                </a:lnTo>
                <a:lnTo>
                  <a:pt x="4593527" y="2166049"/>
                </a:lnTo>
                <a:close/>
                <a:moveTo>
                  <a:pt x="3435922" y="947738"/>
                </a:moveTo>
                <a:lnTo>
                  <a:pt x="3666490" y="1190435"/>
                </a:lnTo>
                <a:lnTo>
                  <a:pt x="4116388" y="762953"/>
                </a:lnTo>
                <a:lnTo>
                  <a:pt x="4348988" y="1007809"/>
                </a:lnTo>
                <a:lnTo>
                  <a:pt x="4348988" y="1007809"/>
                </a:lnTo>
                <a:lnTo>
                  <a:pt x="4581652" y="1252601"/>
                </a:lnTo>
                <a:lnTo>
                  <a:pt x="4131755" y="1680083"/>
                </a:lnTo>
                <a:lnTo>
                  <a:pt x="4362450" y="1923034"/>
                </a:lnTo>
                <a:lnTo>
                  <a:pt x="3319526" y="1986089"/>
                </a:lnTo>
                <a:close/>
                <a:moveTo>
                  <a:pt x="1363091" y="1988757"/>
                </a:moveTo>
                <a:lnTo>
                  <a:pt x="1479550" y="950405"/>
                </a:lnTo>
                <a:lnTo>
                  <a:pt x="1710182" y="1193102"/>
                </a:lnTo>
                <a:lnTo>
                  <a:pt x="2160016" y="765683"/>
                </a:lnTo>
                <a:lnTo>
                  <a:pt x="2392680" y="1010476"/>
                </a:lnTo>
                <a:lnTo>
                  <a:pt x="2392680" y="1010793"/>
                </a:lnTo>
                <a:lnTo>
                  <a:pt x="2625281" y="1255586"/>
                </a:lnTo>
                <a:lnTo>
                  <a:pt x="2175447" y="1682750"/>
                </a:lnTo>
                <a:lnTo>
                  <a:pt x="2406015" y="1925511"/>
                </a:lnTo>
                <a:close/>
                <a:moveTo>
                  <a:pt x="2290191" y="2964371"/>
                </a:moveTo>
                <a:lnTo>
                  <a:pt x="2406650" y="1926019"/>
                </a:lnTo>
                <a:lnTo>
                  <a:pt x="2637219" y="2168716"/>
                </a:lnTo>
                <a:lnTo>
                  <a:pt x="3087116" y="1741297"/>
                </a:lnTo>
                <a:lnTo>
                  <a:pt x="3319716" y="1986089"/>
                </a:lnTo>
                <a:lnTo>
                  <a:pt x="3319716" y="1986089"/>
                </a:lnTo>
                <a:lnTo>
                  <a:pt x="3552317" y="2230946"/>
                </a:lnTo>
                <a:lnTo>
                  <a:pt x="3102483" y="2658364"/>
                </a:lnTo>
                <a:lnTo>
                  <a:pt x="3333115" y="2901061"/>
                </a:lnTo>
                <a:close/>
                <a:moveTo>
                  <a:pt x="3217291" y="3939984"/>
                </a:moveTo>
                <a:lnTo>
                  <a:pt x="3333306" y="2901950"/>
                </a:lnTo>
                <a:lnTo>
                  <a:pt x="3563874" y="3144647"/>
                </a:lnTo>
                <a:lnTo>
                  <a:pt x="4013772" y="2717165"/>
                </a:lnTo>
                <a:lnTo>
                  <a:pt x="4246372" y="2962021"/>
                </a:lnTo>
                <a:lnTo>
                  <a:pt x="4246372" y="2962021"/>
                </a:lnTo>
                <a:lnTo>
                  <a:pt x="4479290" y="3206750"/>
                </a:lnTo>
                <a:lnTo>
                  <a:pt x="4029393" y="3634232"/>
                </a:lnTo>
                <a:lnTo>
                  <a:pt x="4260025" y="3876929"/>
                </a:lnTo>
                <a:close/>
                <a:moveTo>
                  <a:pt x="4144391" y="4915535"/>
                </a:moveTo>
                <a:lnTo>
                  <a:pt x="4260596" y="3877247"/>
                </a:lnTo>
                <a:lnTo>
                  <a:pt x="4491228" y="4119944"/>
                </a:lnTo>
                <a:lnTo>
                  <a:pt x="4941062" y="3692462"/>
                </a:lnTo>
                <a:lnTo>
                  <a:pt x="5173345" y="3937000"/>
                </a:lnTo>
                <a:lnTo>
                  <a:pt x="5173345" y="3937318"/>
                </a:lnTo>
                <a:lnTo>
                  <a:pt x="5405946" y="4182110"/>
                </a:lnTo>
                <a:lnTo>
                  <a:pt x="4956366" y="4610100"/>
                </a:lnTo>
                <a:lnTo>
                  <a:pt x="5186998" y="4852797"/>
                </a:lnTo>
                <a:close/>
                <a:moveTo>
                  <a:pt x="5883402" y="5585397"/>
                </a:moveTo>
                <a:lnTo>
                  <a:pt x="6113971" y="5828094"/>
                </a:lnTo>
                <a:lnTo>
                  <a:pt x="5071047" y="5891149"/>
                </a:lnTo>
                <a:lnTo>
                  <a:pt x="5187252" y="4852797"/>
                </a:lnTo>
                <a:lnTo>
                  <a:pt x="5417884" y="5095494"/>
                </a:lnTo>
                <a:lnTo>
                  <a:pt x="5867781" y="4668076"/>
                </a:lnTo>
                <a:lnTo>
                  <a:pt x="6100382" y="4912868"/>
                </a:lnTo>
                <a:lnTo>
                  <a:pt x="6100382" y="4913186"/>
                </a:lnTo>
                <a:lnTo>
                  <a:pt x="6332982" y="5157978"/>
                </a:lnTo>
                <a:close/>
                <a:moveTo>
                  <a:pt x="6100699" y="4912868"/>
                </a:moveTo>
                <a:lnTo>
                  <a:pt x="6216650" y="3874516"/>
                </a:lnTo>
                <a:lnTo>
                  <a:pt x="6447219" y="4117213"/>
                </a:lnTo>
                <a:lnTo>
                  <a:pt x="6897116" y="3689731"/>
                </a:lnTo>
                <a:lnTo>
                  <a:pt x="7129717" y="3934587"/>
                </a:lnTo>
                <a:lnTo>
                  <a:pt x="7129717" y="3934587"/>
                </a:lnTo>
                <a:lnTo>
                  <a:pt x="7362318" y="4179380"/>
                </a:lnTo>
                <a:lnTo>
                  <a:pt x="6912483" y="4606862"/>
                </a:lnTo>
                <a:lnTo>
                  <a:pt x="7143750" y="4849813"/>
                </a:lnTo>
                <a:close/>
                <a:moveTo>
                  <a:pt x="7839964" y="5582730"/>
                </a:moveTo>
                <a:lnTo>
                  <a:pt x="8070850" y="5825427"/>
                </a:lnTo>
                <a:lnTo>
                  <a:pt x="7027926" y="5888482"/>
                </a:lnTo>
                <a:lnTo>
                  <a:pt x="7143750" y="4850130"/>
                </a:lnTo>
                <a:lnTo>
                  <a:pt x="7374445" y="5092700"/>
                </a:lnTo>
                <a:lnTo>
                  <a:pt x="7824344" y="4665218"/>
                </a:lnTo>
                <a:lnTo>
                  <a:pt x="8056944" y="4910011"/>
                </a:lnTo>
                <a:lnTo>
                  <a:pt x="8056944" y="4910011"/>
                </a:lnTo>
                <a:lnTo>
                  <a:pt x="8289607" y="5154803"/>
                </a:lnTo>
                <a:close/>
                <a:moveTo>
                  <a:pt x="8057261" y="4910138"/>
                </a:moveTo>
                <a:lnTo>
                  <a:pt x="8173466" y="3871786"/>
                </a:lnTo>
                <a:lnTo>
                  <a:pt x="8404098" y="4114800"/>
                </a:lnTo>
                <a:lnTo>
                  <a:pt x="8853932" y="3687382"/>
                </a:lnTo>
                <a:lnTo>
                  <a:pt x="9086850" y="3931857"/>
                </a:lnTo>
                <a:lnTo>
                  <a:pt x="9086850" y="3931857"/>
                </a:lnTo>
                <a:lnTo>
                  <a:pt x="9319451" y="4176649"/>
                </a:lnTo>
                <a:lnTo>
                  <a:pt x="8869553" y="4604068"/>
                </a:lnTo>
                <a:lnTo>
                  <a:pt x="9100185" y="4846765"/>
                </a:lnTo>
                <a:close/>
                <a:moveTo>
                  <a:pt x="9796590" y="5579999"/>
                </a:moveTo>
                <a:lnTo>
                  <a:pt x="10027158" y="5822950"/>
                </a:lnTo>
                <a:lnTo>
                  <a:pt x="8984234" y="5886006"/>
                </a:lnTo>
                <a:lnTo>
                  <a:pt x="9100439" y="4847654"/>
                </a:lnTo>
                <a:lnTo>
                  <a:pt x="9331071" y="5090351"/>
                </a:lnTo>
                <a:lnTo>
                  <a:pt x="9780905" y="4662932"/>
                </a:lnTo>
                <a:lnTo>
                  <a:pt x="10013569" y="4907725"/>
                </a:lnTo>
                <a:lnTo>
                  <a:pt x="10013569" y="4907725"/>
                </a:lnTo>
                <a:lnTo>
                  <a:pt x="10246169" y="5152581"/>
                </a:lnTo>
                <a:close/>
                <a:moveTo>
                  <a:pt x="11276140" y="4174236"/>
                </a:moveTo>
                <a:lnTo>
                  <a:pt x="10826306" y="4601718"/>
                </a:lnTo>
                <a:lnTo>
                  <a:pt x="11056874" y="4844415"/>
                </a:lnTo>
                <a:lnTo>
                  <a:pt x="10013950" y="4907471"/>
                </a:lnTo>
                <a:lnTo>
                  <a:pt x="10130155" y="3869119"/>
                </a:lnTo>
                <a:lnTo>
                  <a:pt x="10360787" y="4111816"/>
                </a:lnTo>
                <a:lnTo>
                  <a:pt x="10810684" y="3684334"/>
                </a:lnTo>
                <a:lnTo>
                  <a:pt x="11043285" y="3929126"/>
                </a:lnTo>
                <a:lnTo>
                  <a:pt x="11043285" y="3929126"/>
                </a:lnTo>
                <a:close/>
                <a:moveTo>
                  <a:pt x="11378756" y="2220341"/>
                </a:moveTo>
                <a:lnTo>
                  <a:pt x="10928794" y="2647950"/>
                </a:lnTo>
                <a:lnTo>
                  <a:pt x="11159363" y="2890647"/>
                </a:lnTo>
                <a:lnTo>
                  <a:pt x="10116439" y="2953639"/>
                </a:lnTo>
                <a:lnTo>
                  <a:pt x="10232644" y="1915351"/>
                </a:lnTo>
                <a:lnTo>
                  <a:pt x="10463276" y="2158048"/>
                </a:lnTo>
                <a:lnTo>
                  <a:pt x="10913173" y="1730566"/>
                </a:lnTo>
                <a:lnTo>
                  <a:pt x="11145774" y="1975358"/>
                </a:lnTo>
                <a:lnTo>
                  <a:pt x="11145774" y="1975676"/>
                </a:lnTo>
                <a:close/>
                <a:moveTo>
                  <a:pt x="12192000" y="6858000"/>
                </a:moveTo>
                <a:lnTo>
                  <a:pt x="12192000" y="6838950"/>
                </a:lnTo>
                <a:lnTo>
                  <a:pt x="11878310" y="6858000"/>
                </a:lnTo>
                <a:close/>
              </a:path>
            </a:pathLst>
          </a:custGeom>
          <a:gradFill>
            <a:gsLst>
              <a:gs pos="0">
                <a:schemeClr val="lt2"/>
              </a:gs>
              <a:gs pos="80000">
                <a:srgbClr val="FFFFFF">
                  <a:alpha val="0"/>
                </a:srgbClr>
              </a:gs>
              <a:gs pos="100000">
                <a:srgbClr val="FFFFFF">
                  <a:alpha val="0"/>
                </a:srgbClr>
              </a:gs>
            </a:gsLst>
            <a:lin ang="8100019"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969175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EC9851-E9FD-4C37-9DC9-A99AC4B3BF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542213A4-CF59-45FF-80EF-9AD9822D25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1C27556C-C558-4964-9181-FCA5FBC77CD3}"/>
              </a:ext>
            </a:extLst>
          </p:cNvPr>
          <p:cNvSpPr>
            <a:spLocks noGrp="1"/>
          </p:cNvSpPr>
          <p:nvPr>
            <p:ph type="dt" sz="half" idx="10"/>
          </p:nvPr>
        </p:nvSpPr>
        <p:spPr/>
        <p:txBody>
          <a:bodyPr/>
          <a:lstStyle/>
          <a:p>
            <a:fld id="{983836EA-3750-47BF-89B3-02D6E5213A7F}" type="datetimeFigureOut">
              <a:rPr lang="en-IN" smtClean="0"/>
              <a:t>02-12-2021</a:t>
            </a:fld>
            <a:endParaRPr lang="en-IN"/>
          </a:p>
        </p:txBody>
      </p:sp>
      <p:sp>
        <p:nvSpPr>
          <p:cNvPr id="5" name="Footer Placeholder 4">
            <a:extLst>
              <a:ext uri="{FF2B5EF4-FFF2-40B4-BE49-F238E27FC236}">
                <a16:creationId xmlns="" xmlns:a16="http://schemas.microsoft.com/office/drawing/2014/main" id="{6BF17AF3-758B-439A-93C4-BC596EC154A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B7B92A5B-AA9E-442D-B9AA-C87E09764EEE}"/>
              </a:ext>
            </a:extLst>
          </p:cNvPr>
          <p:cNvSpPr>
            <a:spLocks noGrp="1"/>
          </p:cNvSpPr>
          <p:nvPr>
            <p:ph type="sldNum" sz="quarter" idx="12"/>
          </p:nvPr>
        </p:nvSpPr>
        <p:spPr/>
        <p:txBody>
          <a:bodyPr/>
          <a:lstStyle/>
          <a:p>
            <a:fld id="{F1BD13CE-1924-4A9F-B22F-0D318D261258}" type="slidenum">
              <a:rPr lang="en-IN" smtClean="0"/>
              <a:t>‹#›</a:t>
            </a:fld>
            <a:endParaRPr lang="en-IN"/>
          </a:p>
        </p:txBody>
      </p:sp>
    </p:spTree>
    <p:extLst>
      <p:ext uri="{BB962C8B-B14F-4D97-AF65-F5344CB8AC3E}">
        <p14:creationId xmlns:p14="http://schemas.microsoft.com/office/powerpoint/2010/main" val="2394431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bg>
      <p:bgPr>
        <a:gradFill>
          <a:gsLst>
            <a:gs pos="0">
              <a:schemeClr val="accent2"/>
            </a:gs>
            <a:gs pos="50000">
              <a:schemeClr val="accent3"/>
            </a:gs>
            <a:gs pos="100000">
              <a:schemeClr val="dk1"/>
            </a:gs>
          </a:gsLst>
          <a:path path="circle">
            <a:fillToRect l="100000" b="100000"/>
          </a:path>
          <a:tileRect t="-100000" r="-100000"/>
        </a:gradFill>
        <a:effectLst/>
      </p:bgPr>
    </p:bg>
    <p:spTree>
      <p:nvGrpSpPr>
        <p:cNvPr id="1" name="Shape 12"/>
        <p:cNvGrpSpPr/>
        <p:nvPr/>
      </p:nvGrpSpPr>
      <p:grpSpPr>
        <a:xfrm>
          <a:off x="0" y="0"/>
          <a:ext cx="0" cy="0"/>
          <a:chOff x="0" y="0"/>
          <a:chExt cx="0" cy="0"/>
        </a:xfrm>
      </p:grpSpPr>
      <p:sp>
        <p:nvSpPr>
          <p:cNvPr id="13" name="Google Shape;13;p3"/>
          <p:cNvSpPr/>
          <p:nvPr/>
        </p:nvSpPr>
        <p:spPr>
          <a:xfrm>
            <a:off x="650233" y="0"/>
            <a:ext cx="11541760" cy="6858189"/>
          </a:xfrm>
          <a:custGeom>
            <a:avLst/>
            <a:gdLst/>
            <a:ahLst/>
            <a:cxnLst/>
            <a:rect l="l" t="t" r="r" b="b"/>
            <a:pathLst>
              <a:path w="12192000" h="6858190" extrusionOk="0">
                <a:moveTo>
                  <a:pt x="6873113" y="0"/>
                </a:moveTo>
                <a:lnTo>
                  <a:pt x="6454013" y="0"/>
                </a:lnTo>
                <a:lnTo>
                  <a:pt x="6652959" y="209550"/>
                </a:lnTo>
                <a:close/>
                <a:moveTo>
                  <a:pt x="8826818" y="0"/>
                </a:moveTo>
                <a:lnTo>
                  <a:pt x="8412861" y="0"/>
                </a:lnTo>
                <a:lnTo>
                  <a:pt x="8609330" y="206693"/>
                </a:lnTo>
                <a:close/>
                <a:moveTo>
                  <a:pt x="4919345" y="0"/>
                </a:moveTo>
                <a:lnTo>
                  <a:pt x="4494594" y="0"/>
                </a:lnTo>
                <a:lnTo>
                  <a:pt x="4696143" y="212090"/>
                </a:lnTo>
                <a:close/>
                <a:moveTo>
                  <a:pt x="10780395" y="0"/>
                </a:moveTo>
                <a:lnTo>
                  <a:pt x="10371836" y="0"/>
                </a:lnTo>
                <a:lnTo>
                  <a:pt x="10565702" y="204026"/>
                </a:lnTo>
                <a:close/>
                <a:moveTo>
                  <a:pt x="2965450" y="0"/>
                </a:moveTo>
                <a:lnTo>
                  <a:pt x="2535428" y="0"/>
                </a:lnTo>
                <a:lnTo>
                  <a:pt x="2739517" y="214821"/>
                </a:lnTo>
                <a:close/>
                <a:moveTo>
                  <a:pt x="1011873" y="0"/>
                </a:moveTo>
                <a:lnTo>
                  <a:pt x="576263" y="0"/>
                </a:lnTo>
                <a:lnTo>
                  <a:pt x="782955" y="217551"/>
                </a:lnTo>
                <a:close/>
                <a:moveTo>
                  <a:pt x="12192000" y="0"/>
                </a:moveTo>
                <a:lnTo>
                  <a:pt x="11601450" y="0"/>
                </a:lnTo>
                <a:lnTo>
                  <a:pt x="11248390" y="21336"/>
                </a:lnTo>
                <a:lnTo>
                  <a:pt x="11250803" y="0"/>
                </a:lnTo>
                <a:lnTo>
                  <a:pt x="11227816" y="0"/>
                </a:lnTo>
                <a:lnTo>
                  <a:pt x="11248136" y="21336"/>
                </a:lnTo>
                <a:lnTo>
                  <a:pt x="11248136" y="21654"/>
                </a:lnTo>
                <a:lnTo>
                  <a:pt x="11481244" y="266700"/>
                </a:lnTo>
                <a:lnTo>
                  <a:pt x="11031410" y="694182"/>
                </a:lnTo>
                <a:lnTo>
                  <a:pt x="11261979" y="936879"/>
                </a:lnTo>
                <a:lnTo>
                  <a:pt x="10219055" y="999871"/>
                </a:lnTo>
                <a:lnTo>
                  <a:pt x="10330942" y="0"/>
                </a:lnTo>
                <a:lnTo>
                  <a:pt x="9690100" y="0"/>
                </a:lnTo>
                <a:lnTo>
                  <a:pt x="9292272" y="24067"/>
                </a:lnTo>
                <a:lnTo>
                  <a:pt x="9294940" y="0"/>
                </a:lnTo>
                <a:lnTo>
                  <a:pt x="9269095" y="0"/>
                </a:lnTo>
                <a:lnTo>
                  <a:pt x="9291955" y="24067"/>
                </a:lnTo>
                <a:lnTo>
                  <a:pt x="9291955" y="24067"/>
                </a:lnTo>
                <a:lnTo>
                  <a:pt x="9525000" y="269177"/>
                </a:lnTo>
                <a:lnTo>
                  <a:pt x="9074785" y="696595"/>
                </a:lnTo>
                <a:lnTo>
                  <a:pt x="9305417" y="939292"/>
                </a:lnTo>
                <a:lnTo>
                  <a:pt x="8262494" y="1002348"/>
                </a:lnTo>
                <a:lnTo>
                  <a:pt x="8374634" y="0"/>
                </a:lnTo>
                <a:lnTo>
                  <a:pt x="7778052" y="0"/>
                </a:lnTo>
                <a:lnTo>
                  <a:pt x="7335520" y="26734"/>
                </a:lnTo>
                <a:lnTo>
                  <a:pt x="7338505" y="0"/>
                </a:lnTo>
                <a:lnTo>
                  <a:pt x="7309739" y="0"/>
                </a:lnTo>
                <a:lnTo>
                  <a:pt x="7335139" y="26797"/>
                </a:lnTo>
                <a:lnTo>
                  <a:pt x="7335139" y="26797"/>
                </a:lnTo>
                <a:lnTo>
                  <a:pt x="7567740" y="271590"/>
                </a:lnTo>
                <a:lnTo>
                  <a:pt x="7118350" y="699326"/>
                </a:lnTo>
                <a:lnTo>
                  <a:pt x="7348919" y="942023"/>
                </a:lnTo>
                <a:lnTo>
                  <a:pt x="6305995" y="1005078"/>
                </a:lnTo>
                <a:lnTo>
                  <a:pt x="6418390" y="0"/>
                </a:lnTo>
                <a:lnTo>
                  <a:pt x="5866257" y="0"/>
                </a:lnTo>
                <a:lnTo>
                  <a:pt x="5378895" y="29464"/>
                </a:lnTo>
                <a:lnTo>
                  <a:pt x="5382197" y="0"/>
                </a:lnTo>
                <a:lnTo>
                  <a:pt x="5350447" y="0"/>
                </a:lnTo>
                <a:lnTo>
                  <a:pt x="5378450" y="29464"/>
                </a:lnTo>
                <a:lnTo>
                  <a:pt x="5378768" y="29782"/>
                </a:lnTo>
                <a:lnTo>
                  <a:pt x="5611495" y="274574"/>
                </a:lnTo>
                <a:lnTo>
                  <a:pt x="5161598" y="701993"/>
                </a:lnTo>
                <a:lnTo>
                  <a:pt x="5392230" y="944753"/>
                </a:lnTo>
                <a:lnTo>
                  <a:pt x="4349306" y="1007745"/>
                </a:lnTo>
                <a:lnTo>
                  <a:pt x="4462082" y="0"/>
                </a:lnTo>
                <a:lnTo>
                  <a:pt x="3954463" y="0"/>
                </a:lnTo>
                <a:lnTo>
                  <a:pt x="3422650" y="32131"/>
                </a:lnTo>
                <a:lnTo>
                  <a:pt x="3425889" y="0"/>
                </a:lnTo>
                <a:lnTo>
                  <a:pt x="3391408" y="0"/>
                </a:lnTo>
                <a:lnTo>
                  <a:pt x="3422015" y="32195"/>
                </a:lnTo>
                <a:lnTo>
                  <a:pt x="3422015" y="32195"/>
                </a:lnTo>
                <a:lnTo>
                  <a:pt x="3654616" y="277051"/>
                </a:lnTo>
                <a:lnTo>
                  <a:pt x="3205036" y="704850"/>
                </a:lnTo>
                <a:lnTo>
                  <a:pt x="3435350" y="947420"/>
                </a:lnTo>
                <a:lnTo>
                  <a:pt x="2392680" y="1010476"/>
                </a:lnTo>
                <a:lnTo>
                  <a:pt x="2505774" y="0"/>
                </a:lnTo>
                <a:lnTo>
                  <a:pt x="2042605" y="0"/>
                </a:lnTo>
                <a:lnTo>
                  <a:pt x="1465707" y="34862"/>
                </a:lnTo>
                <a:lnTo>
                  <a:pt x="1469644" y="0"/>
                </a:lnTo>
                <a:lnTo>
                  <a:pt x="1432243" y="0"/>
                </a:lnTo>
                <a:lnTo>
                  <a:pt x="1465390" y="34862"/>
                </a:lnTo>
                <a:lnTo>
                  <a:pt x="1465390" y="34862"/>
                </a:lnTo>
                <a:lnTo>
                  <a:pt x="1697990" y="279654"/>
                </a:lnTo>
                <a:lnTo>
                  <a:pt x="1248410" y="707454"/>
                </a:lnTo>
                <a:lnTo>
                  <a:pt x="1479042" y="950151"/>
                </a:lnTo>
                <a:lnTo>
                  <a:pt x="436118" y="1013143"/>
                </a:lnTo>
                <a:lnTo>
                  <a:pt x="549529" y="0"/>
                </a:lnTo>
                <a:lnTo>
                  <a:pt x="130810" y="0"/>
                </a:lnTo>
                <a:lnTo>
                  <a:pt x="0" y="7938"/>
                </a:lnTo>
                <a:lnTo>
                  <a:pt x="0" y="961454"/>
                </a:lnTo>
                <a:lnTo>
                  <a:pt x="203200" y="768350"/>
                </a:lnTo>
                <a:lnTo>
                  <a:pt x="435800" y="1013143"/>
                </a:lnTo>
                <a:lnTo>
                  <a:pt x="435800" y="1013143"/>
                </a:lnTo>
                <a:lnTo>
                  <a:pt x="668465" y="1257935"/>
                </a:lnTo>
                <a:lnTo>
                  <a:pt x="218821" y="1685735"/>
                </a:lnTo>
                <a:lnTo>
                  <a:pt x="680339" y="2171700"/>
                </a:lnTo>
                <a:lnTo>
                  <a:pt x="1130300" y="1743964"/>
                </a:lnTo>
                <a:lnTo>
                  <a:pt x="1362901" y="1988757"/>
                </a:lnTo>
                <a:lnTo>
                  <a:pt x="1362901" y="1989074"/>
                </a:lnTo>
                <a:lnTo>
                  <a:pt x="1595501" y="2233867"/>
                </a:lnTo>
                <a:lnTo>
                  <a:pt x="1145604" y="2661349"/>
                </a:lnTo>
                <a:lnTo>
                  <a:pt x="1607122" y="3147060"/>
                </a:lnTo>
                <a:lnTo>
                  <a:pt x="2057400" y="2719578"/>
                </a:lnTo>
                <a:lnTo>
                  <a:pt x="2290001" y="2964371"/>
                </a:lnTo>
                <a:lnTo>
                  <a:pt x="2290001" y="2964688"/>
                </a:lnTo>
                <a:lnTo>
                  <a:pt x="2522601" y="3209481"/>
                </a:lnTo>
                <a:lnTo>
                  <a:pt x="2072767" y="3636899"/>
                </a:lnTo>
                <a:lnTo>
                  <a:pt x="2534222" y="4122611"/>
                </a:lnTo>
                <a:lnTo>
                  <a:pt x="2984500" y="3695192"/>
                </a:lnTo>
                <a:lnTo>
                  <a:pt x="3217101" y="3939984"/>
                </a:lnTo>
                <a:lnTo>
                  <a:pt x="3217101" y="3939984"/>
                </a:lnTo>
                <a:lnTo>
                  <a:pt x="3449701" y="4184841"/>
                </a:lnTo>
                <a:lnTo>
                  <a:pt x="2999867" y="4612259"/>
                </a:lnTo>
                <a:lnTo>
                  <a:pt x="3461385" y="5097971"/>
                </a:lnTo>
                <a:lnTo>
                  <a:pt x="3911219" y="4670489"/>
                </a:lnTo>
                <a:lnTo>
                  <a:pt x="4143820" y="4915345"/>
                </a:lnTo>
                <a:lnTo>
                  <a:pt x="4144137" y="4915345"/>
                </a:lnTo>
                <a:lnTo>
                  <a:pt x="4376738" y="5160137"/>
                </a:lnTo>
                <a:lnTo>
                  <a:pt x="3926777" y="5588000"/>
                </a:lnTo>
                <a:lnTo>
                  <a:pt x="4388295" y="6073712"/>
                </a:lnTo>
                <a:lnTo>
                  <a:pt x="4838129" y="5646230"/>
                </a:lnTo>
                <a:lnTo>
                  <a:pt x="5070793" y="5891022"/>
                </a:lnTo>
                <a:lnTo>
                  <a:pt x="5070793" y="5891022"/>
                </a:lnTo>
                <a:lnTo>
                  <a:pt x="5303393" y="6135815"/>
                </a:lnTo>
                <a:lnTo>
                  <a:pt x="4853496" y="6563297"/>
                </a:lnTo>
                <a:lnTo>
                  <a:pt x="5132896" y="6857556"/>
                </a:lnTo>
                <a:lnTo>
                  <a:pt x="5516245" y="6857556"/>
                </a:lnTo>
                <a:lnTo>
                  <a:pt x="5764657" y="6621526"/>
                </a:lnTo>
                <a:lnTo>
                  <a:pt x="5989447" y="6858000"/>
                </a:lnTo>
                <a:lnTo>
                  <a:pt x="5999036" y="6858000"/>
                </a:lnTo>
                <a:lnTo>
                  <a:pt x="6114288" y="5828411"/>
                </a:lnTo>
                <a:lnTo>
                  <a:pt x="6344857" y="6071108"/>
                </a:lnTo>
                <a:lnTo>
                  <a:pt x="6794500" y="5643690"/>
                </a:lnTo>
                <a:lnTo>
                  <a:pt x="7027101" y="5888482"/>
                </a:lnTo>
                <a:lnTo>
                  <a:pt x="7027101" y="5888482"/>
                </a:lnTo>
                <a:lnTo>
                  <a:pt x="7259701" y="6133338"/>
                </a:lnTo>
                <a:lnTo>
                  <a:pt x="6809868" y="6560756"/>
                </a:lnTo>
                <a:lnTo>
                  <a:pt x="7040499" y="6803454"/>
                </a:lnTo>
                <a:lnTo>
                  <a:pt x="6142927" y="6858000"/>
                </a:lnTo>
                <a:lnTo>
                  <a:pt x="7035229" y="6858000"/>
                </a:lnTo>
                <a:lnTo>
                  <a:pt x="7041261" y="6804025"/>
                </a:lnTo>
                <a:lnTo>
                  <a:pt x="7092569" y="6858000"/>
                </a:lnTo>
                <a:lnTo>
                  <a:pt x="7470457" y="6858000"/>
                </a:lnTo>
                <a:lnTo>
                  <a:pt x="7721727" y="6619240"/>
                </a:lnTo>
                <a:lnTo>
                  <a:pt x="7948549" y="6858000"/>
                </a:lnTo>
                <a:lnTo>
                  <a:pt x="7955344" y="6858000"/>
                </a:lnTo>
                <a:lnTo>
                  <a:pt x="8070850" y="5825681"/>
                </a:lnTo>
                <a:lnTo>
                  <a:pt x="8301482" y="6068378"/>
                </a:lnTo>
                <a:lnTo>
                  <a:pt x="8751316" y="5640959"/>
                </a:lnTo>
                <a:lnTo>
                  <a:pt x="8983917" y="5885752"/>
                </a:lnTo>
                <a:lnTo>
                  <a:pt x="8983917" y="5886069"/>
                </a:lnTo>
                <a:lnTo>
                  <a:pt x="9216517" y="6130862"/>
                </a:lnTo>
                <a:lnTo>
                  <a:pt x="8766619" y="6558281"/>
                </a:lnTo>
                <a:lnTo>
                  <a:pt x="8997252" y="6801041"/>
                </a:lnTo>
                <a:lnTo>
                  <a:pt x="8054404" y="6858191"/>
                </a:lnTo>
                <a:lnTo>
                  <a:pt x="8991600" y="6858191"/>
                </a:lnTo>
                <a:lnTo>
                  <a:pt x="8997950" y="6801485"/>
                </a:lnTo>
                <a:lnTo>
                  <a:pt x="9051861" y="6858191"/>
                </a:lnTo>
                <a:lnTo>
                  <a:pt x="9424353" y="6858191"/>
                </a:lnTo>
                <a:lnTo>
                  <a:pt x="9678353" y="6616891"/>
                </a:lnTo>
                <a:lnTo>
                  <a:pt x="9907715" y="6858191"/>
                </a:lnTo>
                <a:lnTo>
                  <a:pt x="9911588" y="6858191"/>
                </a:lnTo>
                <a:lnTo>
                  <a:pt x="10027476" y="5823141"/>
                </a:lnTo>
                <a:lnTo>
                  <a:pt x="10258044" y="6065838"/>
                </a:lnTo>
                <a:lnTo>
                  <a:pt x="10707942" y="5638356"/>
                </a:lnTo>
                <a:lnTo>
                  <a:pt x="10940542" y="5883212"/>
                </a:lnTo>
                <a:lnTo>
                  <a:pt x="10940542" y="5883212"/>
                </a:lnTo>
                <a:lnTo>
                  <a:pt x="11173143" y="6128004"/>
                </a:lnTo>
                <a:lnTo>
                  <a:pt x="10723308" y="6555486"/>
                </a:lnTo>
                <a:lnTo>
                  <a:pt x="10953877" y="6798183"/>
                </a:lnTo>
                <a:lnTo>
                  <a:pt x="9966261" y="6857873"/>
                </a:lnTo>
                <a:lnTo>
                  <a:pt x="10947527" y="6857873"/>
                </a:lnTo>
                <a:lnTo>
                  <a:pt x="10953877" y="6798437"/>
                </a:lnTo>
                <a:lnTo>
                  <a:pt x="11010900" y="6858000"/>
                </a:lnTo>
                <a:lnTo>
                  <a:pt x="11377930" y="6858000"/>
                </a:lnTo>
                <a:lnTo>
                  <a:pt x="11634915" y="6613843"/>
                </a:lnTo>
                <a:lnTo>
                  <a:pt x="11866880" y="6858000"/>
                </a:lnTo>
                <a:lnTo>
                  <a:pt x="11867896" y="6858000"/>
                </a:lnTo>
                <a:lnTo>
                  <a:pt x="11984038" y="5820283"/>
                </a:lnTo>
                <a:lnTo>
                  <a:pt x="12192000" y="6039168"/>
                </a:lnTo>
                <a:lnTo>
                  <a:pt x="12192000" y="5160328"/>
                </a:lnTo>
                <a:lnTo>
                  <a:pt x="11753152" y="5577269"/>
                </a:lnTo>
                <a:lnTo>
                  <a:pt x="11983783" y="5820029"/>
                </a:lnTo>
                <a:lnTo>
                  <a:pt x="10941050" y="5883021"/>
                </a:lnTo>
                <a:lnTo>
                  <a:pt x="11057255" y="4844669"/>
                </a:lnTo>
                <a:lnTo>
                  <a:pt x="11287823" y="5087430"/>
                </a:lnTo>
                <a:lnTo>
                  <a:pt x="11737721" y="4659948"/>
                </a:lnTo>
                <a:lnTo>
                  <a:pt x="11970321" y="4904740"/>
                </a:lnTo>
                <a:lnTo>
                  <a:pt x="11970321" y="4905058"/>
                </a:lnTo>
                <a:lnTo>
                  <a:pt x="12191936" y="5138230"/>
                </a:lnTo>
                <a:lnTo>
                  <a:pt x="12191936" y="4891342"/>
                </a:lnTo>
                <a:lnTo>
                  <a:pt x="11970385" y="4904740"/>
                </a:lnTo>
                <a:lnTo>
                  <a:pt x="12086590" y="3866388"/>
                </a:lnTo>
                <a:lnTo>
                  <a:pt x="12192000" y="3977259"/>
                </a:lnTo>
                <a:lnTo>
                  <a:pt x="12192000" y="3304159"/>
                </a:lnTo>
                <a:lnTo>
                  <a:pt x="11855450" y="3623628"/>
                </a:lnTo>
                <a:lnTo>
                  <a:pt x="12086082" y="3866388"/>
                </a:lnTo>
                <a:lnTo>
                  <a:pt x="11043158" y="3929380"/>
                </a:lnTo>
                <a:lnTo>
                  <a:pt x="11159363" y="2891028"/>
                </a:lnTo>
                <a:lnTo>
                  <a:pt x="11389931" y="3133725"/>
                </a:lnTo>
                <a:lnTo>
                  <a:pt x="11839829" y="2706307"/>
                </a:lnTo>
                <a:lnTo>
                  <a:pt x="12072430" y="2951099"/>
                </a:lnTo>
                <a:lnTo>
                  <a:pt x="12072430" y="2951417"/>
                </a:lnTo>
                <a:lnTo>
                  <a:pt x="12192000" y="3076385"/>
                </a:lnTo>
                <a:lnTo>
                  <a:pt x="12192000" y="2943670"/>
                </a:lnTo>
                <a:lnTo>
                  <a:pt x="12073065" y="2950845"/>
                </a:lnTo>
                <a:lnTo>
                  <a:pt x="12189269" y="1912493"/>
                </a:lnTo>
                <a:lnTo>
                  <a:pt x="12192000" y="1915351"/>
                </a:lnTo>
                <a:lnTo>
                  <a:pt x="12192000" y="1447800"/>
                </a:lnTo>
                <a:lnTo>
                  <a:pt x="11958383" y="1670050"/>
                </a:lnTo>
                <a:lnTo>
                  <a:pt x="12189016" y="1912747"/>
                </a:lnTo>
                <a:lnTo>
                  <a:pt x="11146092" y="1975803"/>
                </a:lnTo>
                <a:lnTo>
                  <a:pt x="11262296" y="937451"/>
                </a:lnTo>
                <a:lnTo>
                  <a:pt x="11492865" y="1180148"/>
                </a:lnTo>
                <a:lnTo>
                  <a:pt x="11942762" y="752729"/>
                </a:lnTo>
                <a:lnTo>
                  <a:pt x="12175363" y="996950"/>
                </a:lnTo>
                <a:lnTo>
                  <a:pt x="12175363" y="997268"/>
                </a:lnTo>
                <a:lnTo>
                  <a:pt x="12191746" y="1014476"/>
                </a:lnTo>
                <a:lnTo>
                  <a:pt x="12191746" y="995934"/>
                </a:lnTo>
                <a:lnTo>
                  <a:pt x="12175427" y="996950"/>
                </a:lnTo>
                <a:lnTo>
                  <a:pt x="12191746" y="850900"/>
                </a:lnTo>
                <a:close/>
                <a:moveTo>
                  <a:pt x="9305671" y="939800"/>
                </a:moveTo>
                <a:lnTo>
                  <a:pt x="9536303" y="1182497"/>
                </a:lnTo>
                <a:lnTo>
                  <a:pt x="9986137" y="755015"/>
                </a:lnTo>
                <a:lnTo>
                  <a:pt x="10218738" y="999871"/>
                </a:lnTo>
                <a:lnTo>
                  <a:pt x="10218738" y="999871"/>
                </a:lnTo>
                <a:lnTo>
                  <a:pt x="10451656" y="1244600"/>
                </a:lnTo>
                <a:lnTo>
                  <a:pt x="10001758" y="1672082"/>
                </a:lnTo>
                <a:lnTo>
                  <a:pt x="10232390" y="1914779"/>
                </a:lnTo>
                <a:lnTo>
                  <a:pt x="9189466" y="1977835"/>
                </a:lnTo>
                <a:close/>
                <a:moveTo>
                  <a:pt x="10129774" y="3868991"/>
                </a:moveTo>
                <a:lnTo>
                  <a:pt x="9086850" y="3931857"/>
                </a:lnTo>
                <a:lnTo>
                  <a:pt x="9203055" y="2893505"/>
                </a:lnTo>
                <a:lnTo>
                  <a:pt x="9433687" y="3136202"/>
                </a:lnTo>
                <a:lnTo>
                  <a:pt x="9883521" y="2708783"/>
                </a:lnTo>
                <a:lnTo>
                  <a:pt x="10116185" y="2953576"/>
                </a:lnTo>
                <a:lnTo>
                  <a:pt x="10116185" y="2953576"/>
                </a:lnTo>
                <a:lnTo>
                  <a:pt x="10348785" y="3198368"/>
                </a:lnTo>
                <a:lnTo>
                  <a:pt x="9899142" y="3625850"/>
                </a:lnTo>
                <a:close/>
                <a:moveTo>
                  <a:pt x="8956548" y="1733169"/>
                </a:moveTo>
                <a:lnTo>
                  <a:pt x="9189148" y="1977962"/>
                </a:lnTo>
                <a:lnTo>
                  <a:pt x="9189466" y="1978279"/>
                </a:lnTo>
                <a:lnTo>
                  <a:pt x="9422067" y="2223072"/>
                </a:lnTo>
                <a:lnTo>
                  <a:pt x="8972169" y="2650490"/>
                </a:lnTo>
                <a:lnTo>
                  <a:pt x="9202801" y="2893187"/>
                </a:lnTo>
                <a:lnTo>
                  <a:pt x="8159750" y="2956243"/>
                </a:lnTo>
                <a:lnTo>
                  <a:pt x="8276082" y="1917700"/>
                </a:lnTo>
                <a:lnTo>
                  <a:pt x="8506714" y="2160397"/>
                </a:lnTo>
                <a:close/>
                <a:moveTo>
                  <a:pt x="8173212" y="3871532"/>
                </a:moveTo>
                <a:lnTo>
                  <a:pt x="7130288" y="3934524"/>
                </a:lnTo>
                <a:lnTo>
                  <a:pt x="7246494" y="2896235"/>
                </a:lnTo>
                <a:lnTo>
                  <a:pt x="7477062" y="3138932"/>
                </a:lnTo>
                <a:lnTo>
                  <a:pt x="7926959" y="2711450"/>
                </a:lnTo>
                <a:lnTo>
                  <a:pt x="8159750" y="2956243"/>
                </a:lnTo>
                <a:lnTo>
                  <a:pt x="8159750" y="2956560"/>
                </a:lnTo>
                <a:lnTo>
                  <a:pt x="8392414" y="3201353"/>
                </a:lnTo>
                <a:lnTo>
                  <a:pt x="7942517" y="3628834"/>
                </a:lnTo>
                <a:close/>
                <a:moveTo>
                  <a:pt x="7349109" y="942277"/>
                </a:moveTo>
                <a:lnTo>
                  <a:pt x="7579678" y="1185037"/>
                </a:lnTo>
                <a:lnTo>
                  <a:pt x="8029575" y="757555"/>
                </a:lnTo>
                <a:lnTo>
                  <a:pt x="8262176" y="1002348"/>
                </a:lnTo>
                <a:lnTo>
                  <a:pt x="8262176" y="1002665"/>
                </a:lnTo>
                <a:lnTo>
                  <a:pt x="8494776" y="1247458"/>
                </a:lnTo>
                <a:lnTo>
                  <a:pt x="8045450" y="1674939"/>
                </a:lnTo>
                <a:lnTo>
                  <a:pt x="8275828" y="1917700"/>
                </a:lnTo>
                <a:lnTo>
                  <a:pt x="7232650" y="1980629"/>
                </a:lnTo>
                <a:close/>
                <a:moveTo>
                  <a:pt x="6999859" y="1736027"/>
                </a:moveTo>
                <a:lnTo>
                  <a:pt x="7232650" y="1980692"/>
                </a:lnTo>
                <a:lnTo>
                  <a:pt x="7232650" y="1980692"/>
                </a:lnTo>
                <a:lnTo>
                  <a:pt x="7465251" y="2225485"/>
                </a:lnTo>
                <a:lnTo>
                  <a:pt x="7015417" y="2652967"/>
                </a:lnTo>
                <a:lnTo>
                  <a:pt x="7245985" y="2895664"/>
                </a:lnTo>
                <a:lnTo>
                  <a:pt x="6203252" y="2959100"/>
                </a:lnTo>
                <a:lnTo>
                  <a:pt x="6319457" y="1920748"/>
                </a:lnTo>
                <a:lnTo>
                  <a:pt x="6550089" y="2163445"/>
                </a:lnTo>
                <a:close/>
                <a:moveTo>
                  <a:pt x="6216650" y="3874199"/>
                </a:moveTo>
                <a:lnTo>
                  <a:pt x="5173663" y="3937000"/>
                </a:lnTo>
                <a:lnTo>
                  <a:pt x="5289868" y="2898648"/>
                </a:lnTo>
                <a:lnTo>
                  <a:pt x="5520500" y="3141345"/>
                </a:lnTo>
                <a:lnTo>
                  <a:pt x="5970334" y="2713927"/>
                </a:lnTo>
                <a:lnTo>
                  <a:pt x="6202998" y="2959100"/>
                </a:lnTo>
                <a:lnTo>
                  <a:pt x="6202998" y="2959100"/>
                </a:lnTo>
                <a:lnTo>
                  <a:pt x="6435598" y="3203956"/>
                </a:lnTo>
                <a:lnTo>
                  <a:pt x="5985764" y="3631375"/>
                </a:lnTo>
                <a:close/>
                <a:moveTo>
                  <a:pt x="5392484" y="945007"/>
                </a:moveTo>
                <a:lnTo>
                  <a:pt x="5623116" y="1187450"/>
                </a:lnTo>
                <a:lnTo>
                  <a:pt x="6072950" y="760032"/>
                </a:lnTo>
                <a:lnTo>
                  <a:pt x="6305550" y="1005078"/>
                </a:lnTo>
                <a:lnTo>
                  <a:pt x="6305550" y="1005078"/>
                </a:lnTo>
                <a:lnTo>
                  <a:pt x="6538151" y="1249934"/>
                </a:lnTo>
                <a:lnTo>
                  <a:pt x="6088253" y="1677353"/>
                </a:lnTo>
                <a:lnTo>
                  <a:pt x="6318885" y="1920050"/>
                </a:lnTo>
                <a:lnTo>
                  <a:pt x="5275961" y="1983105"/>
                </a:lnTo>
                <a:close/>
                <a:moveTo>
                  <a:pt x="5043234" y="1738757"/>
                </a:moveTo>
                <a:lnTo>
                  <a:pt x="5275834" y="1983550"/>
                </a:lnTo>
                <a:lnTo>
                  <a:pt x="5275834" y="1983867"/>
                </a:lnTo>
                <a:lnTo>
                  <a:pt x="5508435" y="2228660"/>
                </a:lnTo>
                <a:lnTo>
                  <a:pt x="5058537" y="2656142"/>
                </a:lnTo>
                <a:lnTo>
                  <a:pt x="5289550" y="2898648"/>
                </a:lnTo>
                <a:lnTo>
                  <a:pt x="4246690" y="2961640"/>
                </a:lnTo>
                <a:lnTo>
                  <a:pt x="4362895" y="1923288"/>
                </a:lnTo>
                <a:lnTo>
                  <a:pt x="4593527" y="2166049"/>
                </a:lnTo>
                <a:close/>
                <a:moveTo>
                  <a:pt x="3435922" y="947738"/>
                </a:moveTo>
                <a:lnTo>
                  <a:pt x="3666490" y="1190435"/>
                </a:lnTo>
                <a:lnTo>
                  <a:pt x="4116388" y="762953"/>
                </a:lnTo>
                <a:lnTo>
                  <a:pt x="4348988" y="1007809"/>
                </a:lnTo>
                <a:lnTo>
                  <a:pt x="4348988" y="1007809"/>
                </a:lnTo>
                <a:lnTo>
                  <a:pt x="4581652" y="1252601"/>
                </a:lnTo>
                <a:lnTo>
                  <a:pt x="4131755" y="1680083"/>
                </a:lnTo>
                <a:lnTo>
                  <a:pt x="4362450" y="1923034"/>
                </a:lnTo>
                <a:lnTo>
                  <a:pt x="3319526" y="1986089"/>
                </a:lnTo>
                <a:close/>
                <a:moveTo>
                  <a:pt x="1363091" y="1988757"/>
                </a:moveTo>
                <a:lnTo>
                  <a:pt x="1479550" y="950405"/>
                </a:lnTo>
                <a:lnTo>
                  <a:pt x="1710182" y="1193102"/>
                </a:lnTo>
                <a:lnTo>
                  <a:pt x="2160016" y="765683"/>
                </a:lnTo>
                <a:lnTo>
                  <a:pt x="2392680" y="1010476"/>
                </a:lnTo>
                <a:lnTo>
                  <a:pt x="2392680" y="1010793"/>
                </a:lnTo>
                <a:lnTo>
                  <a:pt x="2625281" y="1255586"/>
                </a:lnTo>
                <a:lnTo>
                  <a:pt x="2175447" y="1682750"/>
                </a:lnTo>
                <a:lnTo>
                  <a:pt x="2406015" y="1925511"/>
                </a:lnTo>
                <a:close/>
                <a:moveTo>
                  <a:pt x="2290191" y="2964371"/>
                </a:moveTo>
                <a:lnTo>
                  <a:pt x="2406650" y="1926019"/>
                </a:lnTo>
                <a:lnTo>
                  <a:pt x="2637219" y="2168716"/>
                </a:lnTo>
                <a:lnTo>
                  <a:pt x="3087116" y="1741297"/>
                </a:lnTo>
                <a:lnTo>
                  <a:pt x="3319716" y="1986089"/>
                </a:lnTo>
                <a:lnTo>
                  <a:pt x="3319716" y="1986089"/>
                </a:lnTo>
                <a:lnTo>
                  <a:pt x="3552317" y="2230946"/>
                </a:lnTo>
                <a:lnTo>
                  <a:pt x="3102483" y="2658364"/>
                </a:lnTo>
                <a:lnTo>
                  <a:pt x="3333115" y="2901061"/>
                </a:lnTo>
                <a:close/>
                <a:moveTo>
                  <a:pt x="3217291" y="3939984"/>
                </a:moveTo>
                <a:lnTo>
                  <a:pt x="3333306" y="2901950"/>
                </a:lnTo>
                <a:lnTo>
                  <a:pt x="3563874" y="3144647"/>
                </a:lnTo>
                <a:lnTo>
                  <a:pt x="4013772" y="2717165"/>
                </a:lnTo>
                <a:lnTo>
                  <a:pt x="4246372" y="2962021"/>
                </a:lnTo>
                <a:lnTo>
                  <a:pt x="4246372" y="2962021"/>
                </a:lnTo>
                <a:lnTo>
                  <a:pt x="4479290" y="3206750"/>
                </a:lnTo>
                <a:lnTo>
                  <a:pt x="4029393" y="3634232"/>
                </a:lnTo>
                <a:lnTo>
                  <a:pt x="4260025" y="3876929"/>
                </a:lnTo>
                <a:close/>
                <a:moveTo>
                  <a:pt x="4144391" y="4915535"/>
                </a:moveTo>
                <a:lnTo>
                  <a:pt x="4260596" y="3877247"/>
                </a:lnTo>
                <a:lnTo>
                  <a:pt x="4491228" y="4119944"/>
                </a:lnTo>
                <a:lnTo>
                  <a:pt x="4941062" y="3692462"/>
                </a:lnTo>
                <a:lnTo>
                  <a:pt x="5173345" y="3937000"/>
                </a:lnTo>
                <a:lnTo>
                  <a:pt x="5173345" y="3937318"/>
                </a:lnTo>
                <a:lnTo>
                  <a:pt x="5405946" y="4182110"/>
                </a:lnTo>
                <a:lnTo>
                  <a:pt x="4956366" y="4610100"/>
                </a:lnTo>
                <a:lnTo>
                  <a:pt x="5186998" y="4852797"/>
                </a:lnTo>
                <a:close/>
                <a:moveTo>
                  <a:pt x="5883402" y="5585397"/>
                </a:moveTo>
                <a:lnTo>
                  <a:pt x="6113971" y="5828094"/>
                </a:lnTo>
                <a:lnTo>
                  <a:pt x="5071047" y="5891149"/>
                </a:lnTo>
                <a:lnTo>
                  <a:pt x="5187252" y="4852797"/>
                </a:lnTo>
                <a:lnTo>
                  <a:pt x="5417884" y="5095494"/>
                </a:lnTo>
                <a:lnTo>
                  <a:pt x="5867781" y="4668076"/>
                </a:lnTo>
                <a:lnTo>
                  <a:pt x="6100382" y="4912868"/>
                </a:lnTo>
                <a:lnTo>
                  <a:pt x="6100382" y="4913186"/>
                </a:lnTo>
                <a:lnTo>
                  <a:pt x="6332982" y="5157978"/>
                </a:lnTo>
                <a:close/>
                <a:moveTo>
                  <a:pt x="6100699" y="4912868"/>
                </a:moveTo>
                <a:lnTo>
                  <a:pt x="6216650" y="3874516"/>
                </a:lnTo>
                <a:lnTo>
                  <a:pt x="6447219" y="4117213"/>
                </a:lnTo>
                <a:lnTo>
                  <a:pt x="6897116" y="3689731"/>
                </a:lnTo>
                <a:lnTo>
                  <a:pt x="7129717" y="3934587"/>
                </a:lnTo>
                <a:lnTo>
                  <a:pt x="7129717" y="3934587"/>
                </a:lnTo>
                <a:lnTo>
                  <a:pt x="7362318" y="4179380"/>
                </a:lnTo>
                <a:lnTo>
                  <a:pt x="6912483" y="4606862"/>
                </a:lnTo>
                <a:lnTo>
                  <a:pt x="7143750" y="4849813"/>
                </a:lnTo>
                <a:close/>
                <a:moveTo>
                  <a:pt x="7839964" y="5582730"/>
                </a:moveTo>
                <a:lnTo>
                  <a:pt x="8070850" y="5825427"/>
                </a:lnTo>
                <a:lnTo>
                  <a:pt x="7027926" y="5888482"/>
                </a:lnTo>
                <a:lnTo>
                  <a:pt x="7143750" y="4850130"/>
                </a:lnTo>
                <a:lnTo>
                  <a:pt x="7374445" y="5092700"/>
                </a:lnTo>
                <a:lnTo>
                  <a:pt x="7824344" y="4665218"/>
                </a:lnTo>
                <a:lnTo>
                  <a:pt x="8056944" y="4910011"/>
                </a:lnTo>
                <a:lnTo>
                  <a:pt x="8056944" y="4910011"/>
                </a:lnTo>
                <a:lnTo>
                  <a:pt x="8289607" y="5154803"/>
                </a:lnTo>
                <a:close/>
                <a:moveTo>
                  <a:pt x="8057261" y="4910138"/>
                </a:moveTo>
                <a:lnTo>
                  <a:pt x="8173466" y="3871786"/>
                </a:lnTo>
                <a:lnTo>
                  <a:pt x="8404098" y="4114800"/>
                </a:lnTo>
                <a:lnTo>
                  <a:pt x="8853932" y="3687382"/>
                </a:lnTo>
                <a:lnTo>
                  <a:pt x="9086850" y="3931857"/>
                </a:lnTo>
                <a:lnTo>
                  <a:pt x="9086850" y="3931857"/>
                </a:lnTo>
                <a:lnTo>
                  <a:pt x="9319451" y="4176649"/>
                </a:lnTo>
                <a:lnTo>
                  <a:pt x="8869553" y="4604068"/>
                </a:lnTo>
                <a:lnTo>
                  <a:pt x="9100185" y="4846765"/>
                </a:lnTo>
                <a:close/>
                <a:moveTo>
                  <a:pt x="9796590" y="5579999"/>
                </a:moveTo>
                <a:lnTo>
                  <a:pt x="10027158" y="5822950"/>
                </a:lnTo>
                <a:lnTo>
                  <a:pt x="8984234" y="5886006"/>
                </a:lnTo>
                <a:lnTo>
                  <a:pt x="9100439" y="4847654"/>
                </a:lnTo>
                <a:lnTo>
                  <a:pt x="9331071" y="5090351"/>
                </a:lnTo>
                <a:lnTo>
                  <a:pt x="9780905" y="4662932"/>
                </a:lnTo>
                <a:lnTo>
                  <a:pt x="10013569" y="4907725"/>
                </a:lnTo>
                <a:lnTo>
                  <a:pt x="10013569" y="4907725"/>
                </a:lnTo>
                <a:lnTo>
                  <a:pt x="10246169" y="5152581"/>
                </a:lnTo>
                <a:close/>
                <a:moveTo>
                  <a:pt x="11276140" y="4174236"/>
                </a:moveTo>
                <a:lnTo>
                  <a:pt x="10826306" y="4601718"/>
                </a:lnTo>
                <a:lnTo>
                  <a:pt x="11056874" y="4844415"/>
                </a:lnTo>
                <a:lnTo>
                  <a:pt x="10013950" y="4907471"/>
                </a:lnTo>
                <a:lnTo>
                  <a:pt x="10130155" y="3869119"/>
                </a:lnTo>
                <a:lnTo>
                  <a:pt x="10360787" y="4111816"/>
                </a:lnTo>
                <a:lnTo>
                  <a:pt x="10810684" y="3684334"/>
                </a:lnTo>
                <a:lnTo>
                  <a:pt x="11043285" y="3929126"/>
                </a:lnTo>
                <a:lnTo>
                  <a:pt x="11043285" y="3929126"/>
                </a:lnTo>
                <a:close/>
                <a:moveTo>
                  <a:pt x="11378756" y="2220341"/>
                </a:moveTo>
                <a:lnTo>
                  <a:pt x="10928794" y="2647950"/>
                </a:lnTo>
                <a:lnTo>
                  <a:pt x="11159363" y="2890647"/>
                </a:lnTo>
                <a:lnTo>
                  <a:pt x="10116439" y="2953639"/>
                </a:lnTo>
                <a:lnTo>
                  <a:pt x="10232644" y="1915351"/>
                </a:lnTo>
                <a:lnTo>
                  <a:pt x="10463276" y="2158048"/>
                </a:lnTo>
                <a:lnTo>
                  <a:pt x="10913173" y="1730566"/>
                </a:lnTo>
                <a:lnTo>
                  <a:pt x="11145774" y="1975358"/>
                </a:lnTo>
                <a:lnTo>
                  <a:pt x="11145774" y="1975676"/>
                </a:lnTo>
                <a:close/>
                <a:moveTo>
                  <a:pt x="12192000" y="6858000"/>
                </a:moveTo>
                <a:lnTo>
                  <a:pt x="12192000" y="6838950"/>
                </a:lnTo>
                <a:lnTo>
                  <a:pt x="11878310" y="6858000"/>
                </a:lnTo>
                <a:close/>
              </a:path>
            </a:pathLst>
          </a:custGeom>
          <a:gradFill>
            <a:gsLst>
              <a:gs pos="0">
                <a:srgbClr val="BCF6A7">
                  <a:alpha val="16862"/>
                </a:srgbClr>
              </a:gs>
              <a:gs pos="80000">
                <a:srgbClr val="011733">
                  <a:alpha val="0"/>
                </a:srgbClr>
              </a:gs>
              <a:gs pos="100000">
                <a:srgbClr val="011733">
                  <a:alpha val="0"/>
                </a:srgbClr>
              </a:gs>
            </a:gsLst>
            <a:lin ang="8100019"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 name="Google Shape;14;p3"/>
          <p:cNvSpPr txBox="1">
            <a:spLocks noGrp="1"/>
          </p:cNvSpPr>
          <p:nvPr>
            <p:ph type="ctrTitle"/>
          </p:nvPr>
        </p:nvSpPr>
        <p:spPr>
          <a:xfrm>
            <a:off x="1140400" y="2310400"/>
            <a:ext cx="9911200" cy="1546400"/>
          </a:xfrm>
          <a:prstGeom prst="rect">
            <a:avLst/>
          </a:prstGeom>
          <a:effectLst>
            <a:outerShdw blurRad="42863" dist="9525" dir="5400000" algn="bl" rotWithShape="0">
              <a:schemeClr val="dk1">
                <a:alpha val="30000"/>
              </a:schemeClr>
            </a:outerShdw>
          </a:effectLst>
        </p:spPr>
        <p:txBody>
          <a:bodyPr spcFirstLastPara="1" wrap="square" lIns="0" tIns="0" rIns="0" bIns="0" anchor="t" anchorCtr="0">
            <a:noAutofit/>
          </a:bodyPr>
          <a:lstStyle>
            <a:lvl1pPr lvl="0" rtl="0">
              <a:spcBef>
                <a:spcPts val="0"/>
              </a:spcBef>
              <a:spcAft>
                <a:spcPts val="0"/>
              </a:spcAft>
              <a:buClr>
                <a:schemeClr val="lt1"/>
              </a:buClr>
              <a:buSzPts val="4800"/>
              <a:buNone/>
              <a:defRPr sz="6400">
                <a:solidFill>
                  <a:schemeClr val="lt1"/>
                </a:solidFill>
              </a:defRPr>
            </a:lvl1pPr>
            <a:lvl2pPr lvl="1" rtl="0">
              <a:spcBef>
                <a:spcPts val="0"/>
              </a:spcBef>
              <a:spcAft>
                <a:spcPts val="0"/>
              </a:spcAft>
              <a:buClr>
                <a:schemeClr val="lt1"/>
              </a:buClr>
              <a:buSzPts val="4800"/>
              <a:buNone/>
              <a:defRPr sz="6400">
                <a:solidFill>
                  <a:schemeClr val="lt1"/>
                </a:solidFill>
              </a:defRPr>
            </a:lvl2pPr>
            <a:lvl3pPr lvl="2" rtl="0">
              <a:spcBef>
                <a:spcPts val="0"/>
              </a:spcBef>
              <a:spcAft>
                <a:spcPts val="0"/>
              </a:spcAft>
              <a:buClr>
                <a:schemeClr val="lt1"/>
              </a:buClr>
              <a:buSzPts val="4800"/>
              <a:buNone/>
              <a:defRPr sz="6400">
                <a:solidFill>
                  <a:schemeClr val="lt1"/>
                </a:solidFill>
              </a:defRPr>
            </a:lvl3pPr>
            <a:lvl4pPr lvl="3" rtl="0">
              <a:spcBef>
                <a:spcPts val="0"/>
              </a:spcBef>
              <a:spcAft>
                <a:spcPts val="0"/>
              </a:spcAft>
              <a:buClr>
                <a:schemeClr val="lt1"/>
              </a:buClr>
              <a:buSzPts val="4800"/>
              <a:buNone/>
              <a:defRPr sz="6400">
                <a:solidFill>
                  <a:schemeClr val="lt1"/>
                </a:solidFill>
              </a:defRPr>
            </a:lvl4pPr>
            <a:lvl5pPr lvl="4" rtl="0">
              <a:spcBef>
                <a:spcPts val="0"/>
              </a:spcBef>
              <a:spcAft>
                <a:spcPts val="0"/>
              </a:spcAft>
              <a:buClr>
                <a:schemeClr val="lt1"/>
              </a:buClr>
              <a:buSzPts val="4800"/>
              <a:buNone/>
              <a:defRPr sz="6400">
                <a:solidFill>
                  <a:schemeClr val="lt1"/>
                </a:solidFill>
              </a:defRPr>
            </a:lvl5pPr>
            <a:lvl6pPr lvl="5" rtl="0">
              <a:spcBef>
                <a:spcPts val="0"/>
              </a:spcBef>
              <a:spcAft>
                <a:spcPts val="0"/>
              </a:spcAft>
              <a:buClr>
                <a:schemeClr val="lt1"/>
              </a:buClr>
              <a:buSzPts val="4800"/>
              <a:buNone/>
              <a:defRPr sz="6400">
                <a:solidFill>
                  <a:schemeClr val="lt1"/>
                </a:solidFill>
              </a:defRPr>
            </a:lvl6pPr>
            <a:lvl7pPr lvl="6" rtl="0">
              <a:spcBef>
                <a:spcPts val="0"/>
              </a:spcBef>
              <a:spcAft>
                <a:spcPts val="0"/>
              </a:spcAft>
              <a:buClr>
                <a:schemeClr val="lt1"/>
              </a:buClr>
              <a:buSzPts val="4800"/>
              <a:buNone/>
              <a:defRPr sz="6400">
                <a:solidFill>
                  <a:schemeClr val="lt1"/>
                </a:solidFill>
              </a:defRPr>
            </a:lvl7pPr>
            <a:lvl8pPr lvl="7" rtl="0">
              <a:spcBef>
                <a:spcPts val="0"/>
              </a:spcBef>
              <a:spcAft>
                <a:spcPts val="0"/>
              </a:spcAft>
              <a:buClr>
                <a:schemeClr val="lt1"/>
              </a:buClr>
              <a:buSzPts val="4800"/>
              <a:buNone/>
              <a:defRPr sz="6400">
                <a:solidFill>
                  <a:schemeClr val="lt1"/>
                </a:solidFill>
              </a:defRPr>
            </a:lvl8pPr>
            <a:lvl9pPr lvl="8" rtl="0">
              <a:spcBef>
                <a:spcPts val="0"/>
              </a:spcBef>
              <a:spcAft>
                <a:spcPts val="0"/>
              </a:spcAft>
              <a:buClr>
                <a:schemeClr val="lt1"/>
              </a:buClr>
              <a:buSzPts val="4800"/>
              <a:buNone/>
              <a:defRPr sz="6400">
                <a:solidFill>
                  <a:schemeClr val="lt1"/>
                </a:solidFill>
              </a:defRPr>
            </a:lvl9pPr>
          </a:lstStyle>
          <a:p>
            <a:r>
              <a:rPr lang="en-US"/>
              <a:t>Click to edit Master title style</a:t>
            </a:r>
            <a:endParaRPr/>
          </a:p>
        </p:txBody>
      </p:sp>
      <p:sp>
        <p:nvSpPr>
          <p:cNvPr id="15" name="Google Shape;15;p3"/>
          <p:cNvSpPr txBox="1">
            <a:spLocks noGrp="1"/>
          </p:cNvSpPr>
          <p:nvPr>
            <p:ph type="subTitle" idx="1"/>
          </p:nvPr>
        </p:nvSpPr>
        <p:spPr>
          <a:xfrm>
            <a:off x="1140400" y="3986003"/>
            <a:ext cx="9911200" cy="561600"/>
          </a:xfrm>
          <a:prstGeom prst="rect">
            <a:avLst/>
          </a:prstGeom>
        </p:spPr>
        <p:txBody>
          <a:bodyPr spcFirstLastPara="1" wrap="square" lIns="0" tIns="0" rIns="0" bIns="0" anchor="t" anchorCtr="0">
            <a:noAutofit/>
          </a:bodyPr>
          <a:lstStyle>
            <a:lvl1pPr lvl="0" rtl="0">
              <a:spcBef>
                <a:spcPts val="0"/>
              </a:spcBef>
              <a:spcAft>
                <a:spcPts val="0"/>
              </a:spcAft>
              <a:buClr>
                <a:schemeClr val="accent1"/>
              </a:buClr>
              <a:buSzPts val="2400"/>
              <a:buNone/>
              <a:defRPr>
                <a:solidFill>
                  <a:schemeClr val="accent1"/>
                </a:solidFill>
              </a:defRPr>
            </a:lvl1pPr>
            <a:lvl2pPr lvl="1" rtl="0">
              <a:spcBef>
                <a:spcPts val="1067"/>
              </a:spcBef>
              <a:spcAft>
                <a:spcPts val="0"/>
              </a:spcAft>
              <a:buClr>
                <a:schemeClr val="accent1"/>
              </a:buClr>
              <a:buSzPts val="3000"/>
              <a:buNone/>
              <a:defRPr sz="4000">
                <a:solidFill>
                  <a:schemeClr val="accent1"/>
                </a:solidFill>
              </a:defRPr>
            </a:lvl2pPr>
            <a:lvl3pPr lvl="2" rtl="0">
              <a:spcBef>
                <a:spcPts val="1067"/>
              </a:spcBef>
              <a:spcAft>
                <a:spcPts val="0"/>
              </a:spcAft>
              <a:buClr>
                <a:schemeClr val="accent1"/>
              </a:buClr>
              <a:buSzPts val="3000"/>
              <a:buNone/>
              <a:defRPr sz="4000">
                <a:solidFill>
                  <a:schemeClr val="accent1"/>
                </a:solidFill>
              </a:defRPr>
            </a:lvl3pPr>
            <a:lvl4pPr lvl="3" rtl="0">
              <a:spcBef>
                <a:spcPts val="1067"/>
              </a:spcBef>
              <a:spcAft>
                <a:spcPts val="0"/>
              </a:spcAft>
              <a:buClr>
                <a:schemeClr val="accent1"/>
              </a:buClr>
              <a:buSzPts val="3000"/>
              <a:buNone/>
              <a:defRPr sz="4000">
                <a:solidFill>
                  <a:schemeClr val="accent1"/>
                </a:solidFill>
              </a:defRPr>
            </a:lvl4pPr>
            <a:lvl5pPr lvl="4" rtl="0">
              <a:spcBef>
                <a:spcPts val="1067"/>
              </a:spcBef>
              <a:spcAft>
                <a:spcPts val="0"/>
              </a:spcAft>
              <a:buClr>
                <a:schemeClr val="accent1"/>
              </a:buClr>
              <a:buSzPts val="3000"/>
              <a:buNone/>
              <a:defRPr sz="4000">
                <a:solidFill>
                  <a:schemeClr val="accent1"/>
                </a:solidFill>
              </a:defRPr>
            </a:lvl5pPr>
            <a:lvl6pPr lvl="5" rtl="0">
              <a:spcBef>
                <a:spcPts val="1067"/>
              </a:spcBef>
              <a:spcAft>
                <a:spcPts val="0"/>
              </a:spcAft>
              <a:buClr>
                <a:schemeClr val="accent1"/>
              </a:buClr>
              <a:buSzPts val="3000"/>
              <a:buNone/>
              <a:defRPr sz="4000">
                <a:solidFill>
                  <a:schemeClr val="accent1"/>
                </a:solidFill>
              </a:defRPr>
            </a:lvl6pPr>
            <a:lvl7pPr lvl="6" rtl="0">
              <a:spcBef>
                <a:spcPts val="1067"/>
              </a:spcBef>
              <a:spcAft>
                <a:spcPts val="0"/>
              </a:spcAft>
              <a:buClr>
                <a:schemeClr val="accent1"/>
              </a:buClr>
              <a:buSzPts val="3000"/>
              <a:buNone/>
              <a:defRPr sz="4000">
                <a:solidFill>
                  <a:schemeClr val="accent1"/>
                </a:solidFill>
              </a:defRPr>
            </a:lvl7pPr>
            <a:lvl8pPr lvl="7" rtl="0">
              <a:spcBef>
                <a:spcPts val="1067"/>
              </a:spcBef>
              <a:spcAft>
                <a:spcPts val="0"/>
              </a:spcAft>
              <a:buClr>
                <a:schemeClr val="accent1"/>
              </a:buClr>
              <a:buSzPts val="3000"/>
              <a:buNone/>
              <a:defRPr sz="4000">
                <a:solidFill>
                  <a:schemeClr val="accent1"/>
                </a:solidFill>
              </a:defRPr>
            </a:lvl8pPr>
            <a:lvl9pPr lvl="8" rtl="0">
              <a:spcBef>
                <a:spcPts val="1067"/>
              </a:spcBef>
              <a:spcAft>
                <a:spcPts val="1067"/>
              </a:spcAft>
              <a:buClr>
                <a:schemeClr val="accent1"/>
              </a:buClr>
              <a:buSzPts val="3000"/>
              <a:buNone/>
              <a:defRPr sz="4000">
                <a:solidFill>
                  <a:schemeClr val="accent1"/>
                </a:solidFill>
              </a:defRPr>
            </a:lvl9pPr>
          </a:lstStyle>
          <a:p>
            <a:r>
              <a:rPr lang="en-US"/>
              <a:t>Click to edit Master subtitle style</a:t>
            </a:r>
            <a:endParaRPr/>
          </a:p>
        </p:txBody>
      </p:sp>
    </p:spTree>
    <p:extLst>
      <p:ext uri="{BB962C8B-B14F-4D97-AF65-F5344CB8AC3E}">
        <p14:creationId xmlns:p14="http://schemas.microsoft.com/office/powerpoint/2010/main" val="1368141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Quote">
    <p:bg>
      <p:bgPr>
        <a:gradFill>
          <a:gsLst>
            <a:gs pos="0">
              <a:schemeClr val="lt1"/>
            </a:gs>
            <a:gs pos="50000">
              <a:schemeClr val="accent1"/>
            </a:gs>
            <a:gs pos="100000">
              <a:schemeClr val="accent2"/>
            </a:gs>
          </a:gsLst>
          <a:path path="circle">
            <a:fillToRect l="100000" b="100000"/>
          </a:path>
          <a:tileRect t="-100000" r="-100000"/>
        </a:gradFill>
        <a:effectLst/>
      </p:bgPr>
    </p:bg>
    <p:spTree>
      <p:nvGrpSpPr>
        <p:cNvPr id="1" name="Shape 16"/>
        <p:cNvGrpSpPr/>
        <p:nvPr/>
      </p:nvGrpSpPr>
      <p:grpSpPr>
        <a:xfrm>
          <a:off x="0" y="0"/>
          <a:ext cx="0" cy="0"/>
          <a:chOff x="0" y="0"/>
          <a:chExt cx="0" cy="0"/>
        </a:xfrm>
      </p:grpSpPr>
      <p:sp>
        <p:nvSpPr>
          <p:cNvPr id="17" name="Google Shape;17;p4"/>
          <p:cNvSpPr/>
          <p:nvPr/>
        </p:nvSpPr>
        <p:spPr>
          <a:xfrm>
            <a:off x="556334" y="0"/>
            <a:ext cx="11635676" cy="6858635"/>
          </a:xfrm>
          <a:custGeom>
            <a:avLst/>
            <a:gdLst/>
            <a:ahLst/>
            <a:cxnLst/>
            <a:rect l="l" t="t" r="r" b="b"/>
            <a:pathLst>
              <a:path w="11635676" h="6858634" extrusionOk="0">
                <a:moveTo>
                  <a:pt x="7628128" y="0"/>
                </a:moveTo>
                <a:lnTo>
                  <a:pt x="7355078" y="0"/>
                </a:lnTo>
                <a:lnTo>
                  <a:pt x="7484682" y="136335"/>
                </a:lnTo>
                <a:close/>
                <a:moveTo>
                  <a:pt x="4694428" y="0"/>
                </a:moveTo>
                <a:lnTo>
                  <a:pt x="4413060" y="0"/>
                </a:lnTo>
                <a:lnTo>
                  <a:pt x="4546410" y="140399"/>
                </a:lnTo>
                <a:close/>
                <a:moveTo>
                  <a:pt x="6161278" y="0"/>
                </a:moveTo>
                <a:lnTo>
                  <a:pt x="5884164" y="0"/>
                </a:lnTo>
                <a:lnTo>
                  <a:pt x="6015609" y="138367"/>
                </a:lnTo>
                <a:close/>
                <a:moveTo>
                  <a:pt x="10561828" y="0"/>
                </a:moveTo>
                <a:lnTo>
                  <a:pt x="10296970" y="0"/>
                </a:lnTo>
                <a:lnTo>
                  <a:pt x="10422826" y="132271"/>
                </a:lnTo>
                <a:close/>
                <a:moveTo>
                  <a:pt x="9094978" y="0"/>
                </a:moveTo>
                <a:lnTo>
                  <a:pt x="8825992" y="0"/>
                </a:lnTo>
                <a:lnTo>
                  <a:pt x="8953627" y="134303"/>
                </a:lnTo>
                <a:close/>
                <a:moveTo>
                  <a:pt x="1760347" y="0"/>
                </a:moveTo>
                <a:lnTo>
                  <a:pt x="1471041" y="0"/>
                </a:lnTo>
                <a:lnTo>
                  <a:pt x="1608328" y="144463"/>
                </a:lnTo>
                <a:close/>
                <a:moveTo>
                  <a:pt x="11635676" y="0"/>
                </a:moveTo>
                <a:lnTo>
                  <a:pt x="10939907" y="0"/>
                </a:lnTo>
                <a:lnTo>
                  <a:pt x="11110087" y="179134"/>
                </a:lnTo>
                <a:lnTo>
                  <a:pt x="10772076" y="500126"/>
                </a:lnTo>
                <a:lnTo>
                  <a:pt x="10945241" y="682371"/>
                </a:lnTo>
                <a:lnTo>
                  <a:pt x="10162476" y="729679"/>
                </a:lnTo>
                <a:lnTo>
                  <a:pt x="10244074" y="0"/>
                </a:lnTo>
                <a:lnTo>
                  <a:pt x="9468866" y="0"/>
                </a:lnTo>
                <a:lnTo>
                  <a:pt x="9641015" y="181166"/>
                </a:lnTo>
                <a:lnTo>
                  <a:pt x="9303258" y="502158"/>
                </a:lnTo>
                <a:lnTo>
                  <a:pt x="9476422" y="684403"/>
                </a:lnTo>
                <a:lnTo>
                  <a:pt x="8693341" y="731711"/>
                </a:lnTo>
                <a:lnTo>
                  <a:pt x="8775192" y="0"/>
                </a:lnTo>
                <a:lnTo>
                  <a:pt x="7997825" y="0"/>
                </a:lnTo>
                <a:lnTo>
                  <a:pt x="8171942" y="183198"/>
                </a:lnTo>
                <a:lnTo>
                  <a:pt x="7834186" y="504190"/>
                </a:lnTo>
                <a:lnTo>
                  <a:pt x="8007287" y="686435"/>
                </a:lnTo>
                <a:lnTo>
                  <a:pt x="7224268" y="733743"/>
                </a:lnTo>
                <a:lnTo>
                  <a:pt x="7306374" y="0"/>
                </a:lnTo>
                <a:lnTo>
                  <a:pt x="6548374" y="0"/>
                </a:lnTo>
                <a:lnTo>
                  <a:pt x="6528245" y="1207"/>
                </a:lnTo>
                <a:lnTo>
                  <a:pt x="6528245" y="0"/>
                </a:lnTo>
                <a:lnTo>
                  <a:pt x="6526720" y="0"/>
                </a:lnTo>
                <a:lnTo>
                  <a:pt x="6527864" y="1207"/>
                </a:lnTo>
                <a:lnTo>
                  <a:pt x="6527864" y="1207"/>
                </a:lnTo>
                <a:lnTo>
                  <a:pt x="6702552" y="184976"/>
                </a:lnTo>
                <a:lnTo>
                  <a:pt x="6365177" y="506222"/>
                </a:lnTo>
                <a:lnTo>
                  <a:pt x="6538341" y="688467"/>
                </a:lnTo>
                <a:lnTo>
                  <a:pt x="5755259" y="735775"/>
                </a:lnTo>
                <a:lnTo>
                  <a:pt x="5837492" y="0"/>
                </a:lnTo>
                <a:lnTo>
                  <a:pt x="5112893" y="0"/>
                </a:lnTo>
                <a:lnTo>
                  <a:pt x="5059109" y="3239"/>
                </a:lnTo>
                <a:lnTo>
                  <a:pt x="5059490" y="0"/>
                </a:lnTo>
                <a:lnTo>
                  <a:pt x="5055807" y="0"/>
                </a:lnTo>
                <a:lnTo>
                  <a:pt x="5058918" y="3239"/>
                </a:lnTo>
                <a:lnTo>
                  <a:pt x="5058918" y="3239"/>
                </a:lnTo>
                <a:lnTo>
                  <a:pt x="5233607" y="187008"/>
                </a:lnTo>
                <a:lnTo>
                  <a:pt x="4895977" y="508000"/>
                </a:lnTo>
                <a:lnTo>
                  <a:pt x="5069142" y="690245"/>
                </a:lnTo>
                <a:lnTo>
                  <a:pt x="4286060" y="737553"/>
                </a:lnTo>
                <a:lnTo>
                  <a:pt x="4368673" y="0"/>
                </a:lnTo>
                <a:lnTo>
                  <a:pt x="3677412" y="0"/>
                </a:lnTo>
                <a:lnTo>
                  <a:pt x="3590227" y="5271"/>
                </a:lnTo>
                <a:lnTo>
                  <a:pt x="3590861" y="0"/>
                </a:lnTo>
                <a:lnTo>
                  <a:pt x="3584956" y="0"/>
                </a:lnTo>
                <a:lnTo>
                  <a:pt x="3590036" y="5271"/>
                </a:lnTo>
                <a:lnTo>
                  <a:pt x="3590036" y="5271"/>
                </a:lnTo>
                <a:lnTo>
                  <a:pt x="3764661" y="189040"/>
                </a:lnTo>
                <a:lnTo>
                  <a:pt x="3426905" y="510286"/>
                </a:lnTo>
                <a:lnTo>
                  <a:pt x="3600069" y="692531"/>
                </a:lnTo>
                <a:lnTo>
                  <a:pt x="2816987" y="739839"/>
                </a:lnTo>
                <a:lnTo>
                  <a:pt x="2899791" y="0"/>
                </a:lnTo>
                <a:lnTo>
                  <a:pt x="2241931" y="0"/>
                </a:lnTo>
                <a:lnTo>
                  <a:pt x="2120964" y="7303"/>
                </a:lnTo>
                <a:lnTo>
                  <a:pt x="2121789" y="0"/>
                </a:lnTo>
                <a:lnTo>
                  <a:pt x="2113788" y="0"/>
                </a:lnTo>
                <a:lnTo>
                  <a:pt x="2120710" y="7303"/>
                </a:lnTo>
                <a:lnTo>
                  <a:pt x="2120710" y="7303"/>
                </a:lnTo>
                <a:lnTo>
                  <a:pt x="2295335" y="191072"/>
                </a:lnTo>
                <a:lnTo>
                  <a:pt x="1957832" y="512318"/>
                </a:lnTo>
                <a:lnTo>
                  <a:pt x="2130997" y="694563"/>
                </a:lnTo>
                <a:lnTo>
                  <a:pt x="1347915" y="741871"/>
                </a:lnTo>
                <a:lnTo>
                  <a:pt x="1431227" y="0"/>
                </a:lnTo>
                <a:lnTo>
                  <a:pt x="806513" y="0"/>
                </a:lnTo>
                <a:lnTo>
                  <a:pt x="651891" y="9335"/>
                </a:lnTo>
                <a:lnTo>
                  <a:pt x="652907" y="0"/>
                </a:lnTo>
                <a:lnTo>
                  <a:pt x="642747" y="0"/>
                </a:lnTo>
                <a:lnTo>
                  <a:pt x="651637" y="9335"/>
                </a:lnTo>
                <a:lnTo>
                  <a:pt x="651637" y="9335"/>
                </a:lnTo>
                <a:lnTo>
                  <a:pt x="826326" y="193104"/>
                </a:lnTo>
                <a:lnTo>
                  <a:pt x="488760" y="514350"/>
                </a:lnTo>
                <a:lnTo>
                  <a:pt x="835216" y="879030"/>
                </a:lnTo>
                <a:lnTo>
                  <a:pt x="1173036" y="558038"/>
                </a:lnTo>
                <a:lnTo>
                  <a:pt x="1347661" y="742188"/>
                </a:lnTo>
                <a:lnTo>
                  <a:pt x="1347661" y="742188"/>
                </a:lnTo>
                <a:lnTo>
                  <a:pt x="1522349" y="926338"/>
                </a:lnTo>
                <a:lnTo>
                  <a:pt x="1184529" y="1247267"/>
                </a:lnTo>
                <a:lnTo>
                  <a:pt x="1531049" y="1611948"/>
                </a:lnTo>
                <a:lnTo>
                  <a:pt x="1869377" y="1290574"/>
                </a:lnTo>
                <a:lnTo>
                  <a:pt x="2044002" y="1474407"/>
                </a:lnTo>
                <a:lnTo>
                  <a:pt x="2044002" y="1474407"/>
                </a:lnTo>
                <a:lnTo>
                  <a:pt x="2218690" y="1658557"/>
                </a:lnTo>
                <a:lnTo>
                  <a:pt x="1880870" y="1979486"/>
                </a:lnTo>
                <a:lnTo>
                  <a:pt x="2227390" y="2344166"/>
                </a:lnTo>
                <a:lnTo>
                  <a:pt x="2565210" y="2023237"/>
                </a:lnTo>
                <a:lnTo>
                  <a:pt x="2739835" y="2207006"/>
                </a:lnTo>
                <a:lnTo>
                  <a:pt x="2739835" y="2207006"/>
                </a:lnTo>
                <a:lnTo>
                  <a:pt x="2914523" y="2390839"/>
                </a:lnTo>
                <a:lnTo>
                  <a:pt x="2576703" y="2711768"/>
                </a:lnTo>
                <a:lnTo>
                  <a:pt x="2923477" y="3076575"/>
                </a:lnTo>
                <a:lnTo>
                  <a:pt x="3261106" y="2755900"/>
                </a:lnTo>
                <a:lnTo>
                  <a:pt x="3435731" y="2939669"/>
                </a:lnTo>
                <a:lnTo>
                  <a:pt x="3435731" y="2939669"/>
                </a:lnTo>
                <a:lnTo>
                  <a:pt x="3610420" y="3123438"/>
                </a:lnTo>
                <a:lnTo>
                  <a:pt x="3272727" y="3444431"/>
                </a:lnTo>
                <a:lnTo>
                  <a:pt x="3619246" y="3809111"/>
                </a:lnTo>
                <a:lnTo>
                  <a:pt x="3957066" y="3488119"/>
                </a:lnTo>
                <a:lnTo>
                  <a:pt x="4131691" y="3672269"/>
                </a:lnTo>
                <a:lnTo>
                  <a:pt x="4131691" y="3672269"/>
                </a:lnTo>
                <a:lnTo>
                  <a:pt x="4306380" y="3856419"/>
                </a:lnTo>
                <a:lnTo>
                  <a:pt x="3968560" y="4177347"/>
                </a:lnTo>
                <a:lnTo>
                  <a:pt x="4315079" y="4542028"/>
                </a:lnTo>
                <a:lnTo>
                  <a:pt x="4652899" y="4221099"/>
                </a:lnTo>
                <a:lnTo>
                  <a:pt x="4827524" y="4405249"/>
                </a:lnTo>
                <a:lnTo>
                  <a:pt x="4827524" y="4405249"/>
                </a:lnTo>
                <a:lnTo>
                  <a:pt x="5002213" y="4589399"/>
                </a:lnTo>
                <a:lnTo>
                  <a:pt x="4664393" y="4910328"/>
                </a:lnTo>
                <a:lnTo>
                  <a:pt x="5010912" y="5275009"/>
                </a:lnTo>
                <a:lnTo>
                  <a:pt x="5349177" y="4953000"/>
                </a:lnTo>
                <a:lnTo>
                  <a:pt x="5523802" y="5137150"/>
                </a:lnTo>
                <a:lnTo>
                  <a:pt x="5523802" y="5137150"/>
                </a:lnTo>
                <a:lnTo>
                  <a:pt x="5698427" y="5321300"/>
                </a:lnTo>
                <a:lnTo>
                  <a:pt x="5360607" y="5642293"/>
                </a:lnTo>
                <a:lnTo>
                  <a:pt x="5707126" y="6006973"/>
                </a:lnTo>
                <a:lnTo>
                  <a:pt x="6044883" y="5685981"/>
                </a:lnTo>
                <a:lnTo>
                  <a:pt x="6219571" y="5870131"/>
                </a:lnTo>
                <a:lnTo>
                  <a:pt x="6219571" y="5870131"/>
                </a:lnTo>
                <a:lnTo>
                  <a:pt x="6394259" y="6053963"/>
                </a:lnTo>
                <a:lnTo>
                  <a:pt x="6056440" y="6374892"/>
                </a:lnTo>
                <a:lnTo>
                  <a:pt x="6402959" y="6739573"/>
                </a:lnTo>
                <a:lnTo>
                  <a:pt x="6740716" y="6418644"/>
                </a:lnTo>
                <a:lnTo>
                  <a:pt x="6915404" y="6602794"/>
                </a:lnTo>
                <a:lnTo>
                  <a:pt x="6915404" y="6602794"/>
                </a:lnTo>
                <a:lnTo>
                  <a:pt x="7090029" y="6786944"/>
                </a:lnTo>
                <a:lnTo>
                  <a:pt x="7014972" y="6858000"/>
                </a:lnTo>
                <a:lnTo>
                  <a:pt x="7665403" y="6858000"/>
                </a:lnTo>
                <a:lnTo>
                  <a:pt x="7699312" y="6554915"/>
                </a:lnTo>
                <a:lnTo>
                  <a:pt x="7872476" y="6737096"/>
                </a:lnTo>
                <a:lnTo>
                  <a:pt x="8210296" y="6416167"/>
                </a:lnTo>
                <a:lnTo>
                  <a:pt x="8384921" y="6600000"/>
                </a:lnTo>
                <a:lnTo>
                  <a:pt x="8384921" y="6600000"/>
                </a:lnTo>
                <a:lnTo>
                  <a:pt x="8559609" y="6783832"/>
                </a:lnTo>
                <a:lnTo>
                  <a:pt x="8481885" y="6858000"/>
                </a:lnTo>
                <a:lnTo>
                  <a:pt x="9134284" y="6858000"/>
                </a:lnTo>
                <a:lnTo>
                  <a:pt x="9168447" y="6553200"/>
                </a:lnTo>
                <a:lnTo>
                  <a:pt x="9341548" y="6735381"/>
                </a:lnTo>
                <a:lnTo>
                  <a:pt x="9679369" y="6414453"/>
                </a:lnTo>
                <a:lnTo>
                  <a:pt x="9853994" y="6598285"/>
                </a:lnTo>
                <a:lnTo>
                  <a:pt x="9853994" y="6598285"/>
                </a:lnTo>
                <a:lnTo>
                  <a:pt x="10028682" y="6782435"/>
                </a:lnTo>
                <a:lnTo>
                  <a:pt x="9948672" y="6858635"/>
                </a:lnTo>
                <a:lnTo>
                  <a:pt x="10602722" y="6858635"/>
                </a:lnTo>
                <a:lnTo>
                  <a:pt x="10637075" y="6551486"/>
                </a:lnTo>
                <a:lnTo>
                  <a:pt x="10810240" y="6733668"/>
                </a:lnTo>
                <a:lnTo>
                  <a:pt x="11147996" y="6412738"/>
                </a:lnTo>
                <a:lnTo>
                  <a:pt x="11322621" y="6596888"/>
                </a:lnTo>
                <a:lnTo>
                  <a:pt x="11322621" y="6596888"/>
                </a:lnTo>
                <a:lnTo>
                  <a:pt x="11497246" y="6781038"/>
                </a:lnTo>
                <a:lnTo>
                  <a:pt x="11415776" y="6858000"/>
                </a:lnTo>
                <a:lnTo>
                  <a:pt x="11635676" y="6858000"/>
                </a:lnTo>
                <a:lnTo>
                  <a:pt x="11635676" y="6577013"/>
                </a:lnTo>
                <a:lnTo>
                  <a:pt x="11323320" y="6596063"/>
                </a:lnTo>
                <a:lnTo>
                  <a:pt x="11410569" y="5816600"/>
                </a:lnTo>
                <a:lnTo>
                  <a:pt x="11583733" y="5998845"/>
                </a:lnTo>
                <a:lnTo>
                  <a:pt x="11635676" y="5949442"/>
                </a:lnTo>
                <a:lnTo>
                  <a:pt x="11635676" y="5114608"/>
                </a:lnTo>
                <a:lnTo>
                  <a:pt x="11400345" y="5128832"/>
                </a:lnTo>
                <a:lnTo>
                  <a:pt x="11487595" y="4349179"/>
                </a:lnTo>
                <a:lnTo>
                  <a:pt x="11635676" y="4505008"/>
                </a:lnTo>
                <a:lnTo>
                  <a:pt x="11635676" y="3861372"/>
                </a:lnTo>
                <a:lnTo>
                  <a:pt x="11314240" y="4166743"/>
                </a:lnTo>
                <a:lnTo>
                  <a:pt x="11487404" y="4348988"/>
                </a:lnTo>
                <a:lnTo>
                  <a:pt x="10704322" y="4396296"/>
                </a:lnTo>
                <a:lnTo>
                  <a:pt x="10791634" y="3616706"/>
                </a:lnTo>
                <a:lnTo>
                  <a:pt x="10964735" y="3798951"/>
                </a:lnTo>
                <a:lnTo>
                  <a:pt x="11302556" y="3477959"/>
                </a:lnTo>
                <a:lnTo>
                  <a:pt x="11477181" y="3661791"/>
                </a:lnTo>
                <a:lnTo>
                  <a:pt x="11477181" y="3661791"/>
                </a:lnTo>
                <a:lnTo>
                  <a:pt x="11635676" y="3828606"/>
                </a:lnTo>
                <a:lnTo>
                  <a:pt x="11635676" y="3652203"/>
                </a:lnTo>
                <a:lnTo>
                  <a:pt x="11477434" y="3661791"/>
                </a:lnTo>
                <a:lnTo>
                  <a:pt x="11564683" y="2882138"/>
                </a:lnTo>
                <a:lnTo>
                  <a:pt x="11635676" y="2956878"/>
                </a:lnTo>
                <a:lnTo>
                  <a:pt x="11635676" y="2467483"/>
                </a:lnTo>
                <a:lnTo>
                  <a:pt x="11391329" y="2699703"/>
                </a:lnTo>
                <a:lnTo>
                  <a:pt x="11564493" y="2881948"/>
                </a:lnTo>
                <a:lnTo>
                  <a:pt x="10781411" y="2929255"/>
                </a:lnTo>
                <a:lnTo>
                  <a:pt x="10868660" y="2149602"/>
                </a:lnTo>
                <a:lnTo>
                  <a:pt x="11041824" y="2331847"/>
                </a:lnTo>
                <a:lnTo>
                  <a:pt x="11379581" y="2010918"/>
                </a:lnTo>
                <a:lnTo>
                  <a:pt x="11554206" y="2194687"/>
                </a:lnTo>
                <a:lnTo>
                  <a:pt x="11554206" y="2194687"/>
                </a:lnTo>
                <a:lnTo>
                  <a:pt x="11635676" y="2280412"/>
                </a:lnTo>
                <a:lnTo>
                  <a:pt x="11635676" y="2189798"/>
                </a:lnTo>
                <a:lnTo>
                  <a:pt x="11554460" y="2194687"/>
                </a:lnTo>
                <a:lnTo>
                  <a:pt x="11635676" y="1469009"/>
                </a:lnTo>
                <a:lnTo>
                  <a:pt x="11635676" y="1415225"/>
                </a:lnTo>
                <a:lnTo>
                  <a:pt x="10858436" y="1462215"/>
                </a:lnTo>
                <a:lnTo>
                  <a:pt x="10945685" y="682562"/>
                </a:lnTo>
                <a:lnTo>
                  <a:pt x="11118850" y="864807"/>
                </a:lnTo>
                <a:lnTo>
                  <a:pt x="11456607" y="543814"/>
                </a:lnTo>
                <a:lnTo>
                  <a:pt x="11631295" y="727964"/>
                </a:lnTo>
                <a:lnTo>
                  <a:pt x="11631295" y="727964"/>
                </a:lnTo>
                <a:lnTo>
                  <a:pt x="11635486" y="732409"/>
                </a:lnTo>
                <a:lnTo>
                  <a:pt x="11635486" y="727520"/>
                </a:lnTo>
                <a:lnTo>
                  <a:pt x="11631295" y="727520"/>
                </a:lnTo>
                <a:lnTo>
                  <a:pt x="11635486" y="690245"/>
                </a:lnTo>
                <a:close/>
                <a:moveTo>
                  <a:pt x="9476676" y="684594"/>
                </a:moveTo>
                <a:lnTo>
                  <a:pt x="9649841" y="866838"/>
                </a:lnTo>
                <a:lnTo>
                  <a:pt x="9987534" y="546100"/>
                </a:lnTo>
                <a:lnTo>
                  <a:pt x="10162159" y="730250"/>
                </a:lnTo>
                <a:lnTo>
                  <a:pt x="10162159" y="730250"/>
                </a:lnTo>
                <a:lnTo>
                  <a:pt x="10336784" y="914083"/>
                </a:lnTo>
                <a:lnTo>
                  <a:pt x="9999028" y="1235012"/>
                </a:lnTo>
                <a:lnTo>
                  <a:pt x="10172192" y="1417257"/>
                </a:lnTo>
                <a:lnTo>
                  <a:pt x="9389110" y="1464628"/>
                </a:lnTo>
                <a:close/>
                <a:moveTo>
                  <a:pt x="10095420" y="2883980"/>
                </a:moveTo>
                <a:lnTo>
                  <a:pt x="9312402" y="2931287"/>
                </a:lnTo>
                <a:lnTo>
                  <a:pt x="9399651" y="2151634"/>
                </a:lnTo>
                <a:lnTo>
                  <a:pt x="9572752" y="2333879"/>
                </a:lnTo>
                <a:lnTo>
                  <a:pt x="9910572" y="2012950"/>
                </a:lnTo>
                <a:lnTo>
                  <a:pt x="10085197" y="2196719"/>
                </a:lnTo>
                <a:lnTo>
                  <a:pt x="10085197" y="2196719"/>
                </a:lnTo>
                <a:lnTo>
                  <a:pt x="10259885" y="2380552"/>
                </a:lnTo>
                <a:lnTo>
                  <a:pt x="9922066" y="2701481"/>
                </a:lnTo>
                <a:close/>
                <a:moveTo>
                  <a:pt x="10018395" y="4350830"/>
                </a:moveTo>
                <a:lnTo>
                  <a:pt x="9235376" y="4398328"/>
                </a:lnTo>
                <a:lnTo>
                  <a:pt x="9322625" y="3618738"/>
                </a:lnTo>
                <a:lnTo>
                  <a:pt x="9495790" y="3800983"/>
                </a:lnTo>
                <a:lnTo>
                  <a:pt x="9833420" y="3479800"/>
                </a:lnTo>
                <a:lnTo>
                  <a:pt x="10008108" y="3663950"/>
                </a:lnTo>
                <a:lnTo>
                  <a:pt x="10008108" y="3663950"/>
                </a:lnTo>
                <a:lnTo>
                  <a:pt x="10182796" y="3848100"/>
                </a:lnTo>
                <a:lnTo>
                  <a:pt x="9844976" y="4168775"/>
                </a:lnTo>
                <a:close/>
                <a:moveTo>
                  <a:pt x="9245283" y="5085588"/>
                </a:moveTo>
                <a:lnTo>
                  <a:pt x="8462200" y="5132896"/>
                </a:lnTo>
                <a:lnTo>
                  <a:pt x="8549576" y="4353243"/>
                </a:lnTo>
                <a:lnTo>
                  <a:pt x="8722741" y="4535488"/>
                </a:lnTo>
                <a:lnTo>
                  <a:pt x="9060497" y="4214559"/>
                </a:lnTo>
                <a:lnTo>
                  <a:pt x="9235376" y="4398391"/>
                </a:lnTo>
                <a:lnTo>
                  <a:pt x="9235376" y="4398391"/>
                </a:lnTo>
                <a:lnTo>
                  <a:pt x="9410001" y="4582224"/>
                </a:lnTo>
                <a:lnTo>
                  <a:pt x="9072245" y="4903153"/>
                </a:lnTo>
                <a:close/>
                <a:moveTo>
                  <a:pt x="7776210" y="5087620"/>
                </a:moveTo>
                <a:lnTo>
                  <a:pt x="6993128" y="5134928"/>
                </a:lnTo>
                <a:lnTo>
                  <a:pt x="7080377" y="4355275"/>
                </a:lnTo>
                <a:lnTo>
                  <a:pt x="7253542" y="4537520"/>
                </a:lnTo>
                <a:lnTo>
                  <a:pt x="7591298" y="4216400"/>
                </a:lnTo>
                <a:lnTo>
                  <a:pt x="7765923" y="4400550"/>
                </a:lnTo>
                <a:lnTo>
                  <a:pt x="7765923" y="4400550"/>
                </a:lnTo>
                <a:lnTo>
                  <a:pt x="7940548" y="4584700"/>
                </a:lnTo>
                <a:lnTo>
                  <a:pt x="7602792" y="4905629"/>
                </a:lnTo>
                <a:close/>
                <a:moveTo>
                  <a:pt x="5688140" y="2890076"/>
                </a:moveTo>
                <a:lnTo>
                  <a:pt x="4905058" y="2937383"/>
                </a:lnTo>
                <a:lnTo>
                  <a:pt x="4992307" y="2157730"/>
                </a:lnTo>
                <a:lnTo>
                  <a:pt x="5165471" y="2339975"/>
                </a:lnTo>
                <a:lnTo>
                  <a:pt x="5503228" y="2019300"/>
                </a:lnTo>
                <a:lnTo>
                  <a:pt x="5677916" y="2203069"/>
                </a:lnTo>
                <a:lnTo>
                  <a:pt x="5677916" y="2203069"/>
                </a:lnTo>
                <a:lnTo>
                  <a:pt x="5852541" y="2386902"/>
                </a:lnTo>
                <a:lnTo>
                  <a:pt x="5514785" y="2707831"/>
                </a:lnTo>
                <a:close/>
                <a:moveTo>
                  <a:pt x="5688140" y="2890076"/>
                </a:moveTo>
                <a:lnTo>
                  <a:pt x="5861304" y="3072321"/>
                </a:lnTo>
                <a:lnTo>
                  <a:pt x="6199061" y="2751392"/>
                </a:lnTo>
                <a:lnTo>
                  <a:pt x="6373686" y="2935161"/>
                </a:lnTo>
                <a:lnTo>
                  <a:pt x="6373686" y="2935161"/>
                </a:lnTo>
                <a:lnTo>
                  <a:pt x="6548311" y="3118930"/>
                </a:lnTo>
                <a:lnTo>
                  <a:pt x="6210554" y="3439922"/>
                </a:lnTo>
                <a:lnTo>
                  <a:pt x="6384227" y="3622548"/>
                </a:lnTo>
                <a:lnTo>
                  <a:pt x="5601145" y="3669919"/>
                </a:lnTo>
                <a:close/>
                <a:moveTo>
                  <a:pt x="9322118" y="3618294"/>
                </a:moveTo>
                <a:lnTo>
                  <a:pt x="8539035" y="3665665"/>
                </a:lnTo>
                <a:lnTo>
                  <a:pt x="8626284" y="2886012"/>
                </a:lnTo>
                <a:lnTo>
                  <a:pt x="8799449" y="3068257"/>
                </a:lnTo>
                <a:lnTo>
                  <a:pt x="9137206" y="2747328"/>
                </a:lnTo>
                <a:lnTo>
                  <a:pt x="9311894" y="2931097"/>
                </a:lnTo>
                <a:lnTo>
                  <a:pt x="9311894" y="2931097"/>
                </a:lnTo>
                <a:lnTo>
                  <a:pt x="9486583" y="3114866"/>
                </a:lnTo>
                <a:lnTo>
                  <a:pt x="9148762" y="3435858"/>
                </a:lnTo>
                <a:close/>
                <a:moveTo>
                  <a:pt x="8452930" y="2703894"/>
                </a:moveTo>
                <a:lnTo>
                  <a:pt x="8626094" y="2886139"/>
                </a:lnTo>
                <a:lnTo>
                  <a:pt x="7843012" y="2933446"/>
                </a:lnTo>
                <a:lnTo>
                  <a:pt x="7930261" y="2153793"/>
                </a:lnTo>
                <a:lnTo>
                  <a:pt x="8103426" y="2336038"/>
                </a:lnTo>
                <a:lnTo>
                  <a:pt x="8441245" y="2015109"/>
                </a:lnTo>
                <a:lnTo>
                  <a:pt x="8615870" y="2198878"/>
                </a:lnTo>
                <a:lnTo>
                  <a:pt x="8615870" y="2198878"/>
                </a:lnTo>
                <a:lnTo>
                  <a:pt x="8790876" y="2382838"/>
                </a:lnTo>
                <a:close/>
                <a:moveTo>
                  <a:pt x="8017637" y="3117469"/>
                </a:moveTo>
                <a:lnTo>
                  <a:pt x="7679881" y="3438462"/>
                </a:lnTo>
                <a:lnTo>
                  <a:pt x="7853046" y="3620643"/>
                </a:lnTo>
                <a:lnTo>
                  <a:pt x="7070027" y="3667887"/>
                </a:lnTo>
                <a:lnTo>
                  <a:pt x="7157276" y="2888234"/>
                </a:lnTo>
                <a:lnTo>
                  <a:pt x="7330440" y="3070479"/>
                </a:lnTo>
                <a:lnTo>
                  <a:pt x="7668324" y="2749550"/>
                </a:lnTo>
                <a:lnTo>
                  <a:pt x="7843012" y="2933319"/>
                </a:lnTo>
                <a:lnTo>
                  <a:pt x="7843012" y="2933319"/>
                </a:lnTo>
                <a:close/>
                <a:moveTo>
                  <a:pt x="6983858" y="2705926"/>
                </a:moveTo>
                <a:lnTo>
                  <a:pt x="7157021" y="2888171"/>
                </a:lnTo>
                <a:lnTo>
                  <a:pt x="6373940" y="2935478"/>
                </a:lnTo>
                <a:lnTo>
                  <a:pt x="6461189" y="2155825"/>
                </a:lnTo>
                <a:lnTo>
                  <a:pt x="6634353" y="2338070"/>
                </a:lnTo>
                <a:lnTo>
                  <a:pt x="6972109" y="2017141"/>
                </a:lnTo>
                <a:lnTo>
                  <a:pt x="7146798" y="2200910"/>
                </a:lnTo>
                <a:lnTo>
                  <a:pt x="7146798" y="2200910"/>
                </a:lnTo>
                <a:lnTo>
                  <a:pt x="7321423" y="2384743"/>
                </a:lnTo>
                <a:close/>
                <a:moveTo>
                  <a:pt x="6384227" y="3622802"/>
                </a:moveTo>
                <a:lnTo>
                  <a:pt x="6557391" y="3805047"/>
                </a:lnTo>
                <a:lnTo>
                  <a:pt x="6895147" y="3484055"/>
                </a:lnTo>
                <a:lnTo>
                  <a:pt x="7069772" y="3668205"/>
                </a:lnTo>
                <a:lnTo>
                  <a:pt x="7069772" y="3668205"/>
                </a:lnTo>
                <a:lnTo>
                  <a:pt x="7244397" y="3852355"/>
                </a:lnTo>
                <a:lnTo>
                  <a:pt x="6906641" y="4173284"/>
                </a:lnTo>
                <a:lnTo>
                  <a:pt x="7079806" y="4355529"/>
                </a:lnTo>
                <a:lnTo>
                  <a:pt x="6296724" y="4402836"/>
                </a:lnTo>
                <a:close/>
                <a:moveTo>
                  <a:pt x="7766177" y="4400550"/>
                </a:moveTo>
                <a:lnTo>
                  <a:pt x="7853426" y="3620961"/>
                </a:lnTo>
                <a:lnTo>
                  <a:pt x="8026591" y="3803206"/>
                </a:lnTo>
                <a:lnTo>
                  <a:pt x="8364347" y="3482213"/>
                </a:lnTo>
                <a:lnTo>
                  <a:pt x="8539035" y="3666046"/>
                </a:lnTo>
                <a:lnTo>
                  <a:pt x="8539035" y="3666046"/>
                </a:lnTo>
                <a:lnTo>
                  <a:pt x="8713660" y="3849878"/>
                </a:lnTo>
                <a:lnTo>
                  <a:pt x="8375904" y="4170807"/>
                </a:lnTo>
                <a:lnTo>
                  <a:pt x="8549069" y="4353052"/>
                </a:lnTo>
                <a:close/>
                <a:moveTo>
                  <a:pt x="9214485" y="1280605"/>
                </a:moveTo>
                <a:lnTo>
                  <a:pt x="9389110" y="1464755"/>
                </a:lnTo>
                <a:lnTo>
                  <a:pt x="9389110" y="1464755"/>
                </a:lnTo>
                <a:lnTo>
                  <a:pt x="9563798" y="1648587"/>
                </a:lnTo>
                <a:lnTo>
                  <a:pt x="9226042" y="1969516"/>
                </a:lnTo>
                <a:lnTo>
                  <a:pt x="9399143" y="2151761"/>
                </a:lnTo>
                <a:lnTo>
                  <a:pt x="8616124" y="2199069"/>
                </a:lnTo>
                <a:lnTo>
                  <a:pt x="8703373" y="1419479"/>
                </a:lnTo>
                <a:lnTo>
                  <a:pt x="8876474" y="1601661"/>
                </a:lnTo>
                <a:close/>
                <a:moveTo>
                  <a:pt x="8007541" y="686816"/>
                </a:moveTo>
                <a:lnTo>
                  <a:pt x="8180642" y="869061"/>
                </a:lnTo>
                <a:lnTo>
                  <a:pt x="8518461" y="548069"/>
                </a:lnTo>
                <a:lnTo>
                  <a:pt x="8693086" y="732219"/>
                </a:lnTo>
                <a:lnTo>
                  <a:pt x="8693086" y="732219"/>
                </a:lnTo>
                <a:lnTo>
                  <a:pt x="8867775" y="916369"/>
                </a:lnTo>
                <a:lnTo>
                  <a:pt x="8530526" y="1236663"/>
                </a:lnTo>
                <a:lnTo>
                  <a:pt x="8703628" y="1418908"/>
                </a:lnTo>
                <a:lnTo>
                  <a:pt x="7920609" y="1466279"/>
                </a:lnTo>
                <a:close/>
                <a:moveTo>
                  <a:pt x="7745413" y="1282700"/>
                </a:moveTo>
                <a:lnTo>
                  <a:pt x="7920038" y="1466533"/>
                </a:lnTo>
                <a:lnTo>
                  <a:pt x="7920038" y="1466533"/>
                </a:lnTo>
                <a:lnTo>
                  <a:pt x="8094726" y="1650365"/>
                </a:lnTo>
                <a:lnTo>
                  <a:pt x="7756907" y="1971294"/>
                </a:lnTo>
                <a:lnTo>
                  <a:pt x="7930070" y="2153539"/>
                </a:lnTo>
                <a:lnTo>
                  <a:pt x="7146989" y="2200847"/>
                </a:lnTo>
                <a:lnTo>
                  <a:pt x="7234238" y="1421257"/>
                </a:lnTo>
                <a:lnTo>
                  <a:pt x="7407402" y="1603439"/>
                </a:lnTo>
                <a:close/>
                <a:moveTo>
                  <a:pt x="6538405" y="688912"/>
                </a:moveTo>
                <a:lnTo>
                  <a:pt x="6711570" y="871157"/>
                </a:lnTo>
                <a:lnTo>
                  <a:pt x="7049389" y="550164"/>
                </a:lnTo>
                <a:lnTo>
                  <a:pt x="7224014" y="734314"/>
                </a:lnTo>
                <a:lnTo>
                  <a:pt x="7224014" y="734314"/>
                </a:lnTo>
                <a:lnTo>
                  <a:pt x="7398703" y="918464"/>
                </a:lnTo>
                <a:lnTo>
                  <a:pt x="7060883" y="1239393"/>
                </a:lnTo>
                <a:lnTo>
                  <a:pt x="7234047" y="1421638"/>
                </a:lnTo>
                <a:lnTo>
                  <a:pt x="6450965" y="1469009"/>
                </a:lnTo>
                <a:close/>
                <a:moveTo>
                  <a:pt x="6276277" y="1284478"/>
                </a:moveTo>
                <a:lnTo>
                  <a:pt x="6450965" y="1468311"/>
                </a:lnTo>
                <a:lnTo>
                  <a:pt x="6450965" y="1468311"/>
                </a:lnTo>
                <a:lnTo>
                  <a:pt x="6625590" y="1652143"/>
                </a:lnTo>
                <a:lnTo>
                  <a:pt x="6287833" y="1973072"/>
                </a:lnTo>
                <a:lnTo>
                  <a:pt x="6460998" y="2155317"/>
                </a:lnTo>
                <a:lnTo>
                  <a:pt x="5678107" y="2202815"/>
                </a:lnTo>
                <a:lnTo>
                  <a:pt x="5765356" y="1423226"/>
                </a:lnTo>
                <a:lnTo>
                  <a:pt x="5938520" y="1605407"/>
                </a:lnTo>
                <a:close/>
                <a:moveTo>
                  <a:pt x="5069332" y="690690"/>
                </a:moveTo>
                <a:lnTo>
                  <a:pt x="5242497" y="872935"/>
                </a:lnTo>
                <a:lnTo>
                  <a:pt x="5580253" y="551942"/>
                </a:lnTo>
                <a:lnTo>
                  <a:pt x="5754942" y="736092"/>
                </a:lnTo>
                <a:lnTo>
                  <a:pt x="5754942" y="736092"/>
                </a:lnTo>
                <a:lnTo>
                  <a:pt x="5929567" y="919925"/>
                </a:lnTo>
                <a:lnTo>
                  <a:pt x="5591810" y="1240854"/>
                </a:lnTo>
                <a:lnTo>
                  <a:pt x="5764975" y="1423099"/>
                </a:lnTo>
                <a:lnTo>
                  <a:pt x="4981893" y="1470470"/>
                </a:lnTo>
                <a:close/>
                <a:moveTo>
                  <a:pt x="4807204" y="1286510"/>
                </a:moveTo>
                <a:lnTo>
                  <a:pt x="4981893" y="1470660"/>
                </a:lnTo>
                <a:lnTo>
                  <a:pt x="4981893" y="1470660"/>
                </a:lnTo>
                <a:lnTo>
                  <a:pt x="5156518" y="1654492"/>
                </a:lnTo>
                <a:lnTo>
                  <a:pt x="4818952" y="1975295"/>
                </a:lnTo>
                <a:lnTo>
                  <a:pt x="4992116" y="2157540"/>
                </a:lnTo>
                <a:lnTo>
                  <a:pt x="4209034" y="2204847"/>
                </a:lnTo>
                <a:lnTo>
                  <a:pt x="4296283" y="1425258"/>
                </a:lnTo>
                <a:lnTo>
                  <a:pt x="4469448" y="1607439"/>
                </a:lnTo>
                <a:close/>
                <a:moveTo>
                  <a:pt x="3600260" y="692722"/>
                </a:moveTo>
                <a:lnTo>
                  <a:pt x="3773424" y="874966"/>
                </a:lnTo>
                <a:lnTo>
                  <a:pt x="4110927" y="553974"/>
                </a:lnTo>
                <a:lnTo>
                  <a:pt x="4285615" y="738124"/>
                </a:lnTo>
                <a:lnTo>
                  <a:pt x="4285615" y="738124"/>
                </a:lnTo>
                <a:lnTo>
                  <a:pt x="4460240" y="921957"/>
                </a:lnTo>
                <a:lnTo>
                  <a:pt x="4122484" y="1242886"/>
                </a:lnTo>
                <a:lnTo>
                  <a:pt x="4295648" y="1425131"/>
                </a:lnTo>
                <a:lnTo>
                  <a:pt x="3512566" y="1472502"/>
                </a:lnTo>
                <a:close/>
                <a:moveTo>
                  <a:pt x="2043938" y="1474407"/>
                </a:moveTo>
                <a:lnTo>
                  <a:pt x="2131187" y="694754"/>
                </a:lnTo>
                <a:lnTo>
                  <a:pt x="2304352" y="876999"/>
                </a:lnTo>
                <a:lnTo>
                  <a:pt x="2642108" y="556006"/>
                </a:lnTo>
                <a:lnTo>
                  <a:pt x="2816733" y="740156"/>
                </a:lnTo>
                <a:lnTo>
                  <a:pt x="2816733" y="740156"/>
                </a:lnTo>
                <a:lnTo>
                  <a:pt x="2991358" y="924306"/>
                </a:lnTo>
                <a:lnTo>
                  <a:pt x="2653856" y="1244600"/>
                </a:lnTo>
                <a:lnTo>
                  <a:pt x="2827020" y="1426845"/>
                </a:lnTo>
                <a:close/>
                <a:moveTo>
                  <a:pt x="2739961" y="2206879"/>
                </a:moveTo>
                <a:lnTo>
                  <a:pt x="2827211" y="1427290"/>
                </a:lnTo>
                <a:lnTo>
                  <a:pt x="3000375" y="1609471"/>
                </a:lnTo>
                <a:lnTo>
                  <a:pt x="3338132" y="1288542"/>
                </a:lnTo>
                <a:lnTo>
                  <a:pt x="3512757" y="1472692"/>
                </a:lnTo>
                <a:lnTo>
                  <a:pt x="3512757" y="1472692"/>
                </a:lnTo>
                <a:lnTo>
                  <a:pt x="3687382" y="1656842"/>
                </a:lnTo>
                <a:lnTo>
                  <a:pt x="3349625" y="1977771"/>
                </a:lnTo>
                <a:lnTo>
                  <a:pt x="3522726" y="2160016"/>
                </a:lnTo>
                <a:close/>
                <a:moveTo>
                  <a:pt x="3435985" y="2939415"/>
                </a:moveTo>
                <a:lnTo>
                  <a:pt x="3523234" y="2159762"/>
                </a:lnTo>
                <a:lnTo>
                  <a:pt x="3696398" y="2342007"/>
                </a:lnTo>
                <a:lnTo>
                  <a:pt x="4034155" y="2021078"/>
                </a:lnTo>
                <a:lnTo>
                  <a:pt x="4208780" y="2204847"/>
                </a:lnTo>
                <a:lnTo>
                  <a:pt x="4208780" y="2204847"/>
                </a:lnTo>
                <a:lnTo>
                  <a:pt x="4383977" y="2388934"/>
                </a:lnTo>
                <a:lnTo>
                  <a:pt x="4046220" y="2709863"/>
                </a:lnTo>
                <a:lnTo>
                  <a:pt x="4218877" y="2892108"/>
                </a:lnTo>
                <a:close/>
                <a:moveTo>
                  <a:pt x="4132009" y="3671951"/>
                </a:moveTo>
                <a:lnTo>
                  <a:pt x="4219258" y="2892298"/>
                </a:lnTo>
                <a:lnTo>
                  <a:pt x="4392359" y="3074543"/>
                </a:lnTo>
                <a:lnTo>
                  <a:pt x="4730179" y="2753614"/>
                </a:lnTo>
                <a:lnTo>
                  <a:pt x="4904677" y="2937383"/>
                </a:lnTo>
                <a:lnTo>
                  <a:pt x="4904677" y="2937383"/>
                </a:lnTo>
                <a:lnTo>
                  <a:pt x="5079365" y="3121152"/>
                </a:lnTo>
                <a:lnTo>
                  <a:pt x="4741609" y="3442145"/>
                </a:lnTo>
                <a:lnTo>
                  <a:pt x="4914710" y="3624326"/>
                </a:lnTo>
                <a:close/>
                <a:moveTo>
                  <a:pt x="4828032" y="4404424"/>
                </a:moveTo>
                <a:lnTo>
                  <a:pt x="4915281" y="3624834"/>
                </a:lnTo>
                <a:lnTo>
                  <a:pt x="5088382" y="3807079"/>
                </a:lnTo>
                <a:lnTo>
                  <a:pt x="5426202" y="3486150"/>
                </a:lnTo>
                <a:lnTo>
                  <a:pt x="5600827" y="3670300"/>
                </a:lnTo>
                <a:lnTo>
                  <a:pt x="5600827" y="3670300"/>
                </a:lnTo>
                <a:lnTo>
                  <a:pt x="5775516" y="3854133"/>
                </a:lnTo>
                <a:lnTo>
                  <a:pt x="5438077" y="4174871"/>
                </a:lnTo>
                <a:lnTo>
                  <a:pt x="5611178" y="4357116"/>
                </a:lnTo>
                <a:close/>
                <a:moveTo>
                  <a:pt x="5524056" y="5137150"/>
                </a:moveTo>
                <a:lnTo>
                  <a:pt x="5611305" y="4357497"/>
                </a:lnTo>
                <a:lnTo>
                  <a:pt x="5784406" y="4539742"/>
                </a:lnTo>
                <a:lnTo>
                  <a:pt x="6122226" y="4218813"/>
                </a:lnTo>
                <a:lnTo>
                  <a:pt x="6296851" y="4402646"/>
                </a:lnTo>
                <a:lnTo>
                  <a:pt x="6296851" y="4402646"/>
                </a:lnTo>
                <a:lnTo>
                  <a:pt x="6471539" y="4586478"/>
                </a:lnTo>
                <a:lnTo>
                  <a:pt x="6133720" y="4907407"/>
                </a:lnTo>
                <a:lnTo>
                  <a:pt x="6306883" y="5089652"/>
                </a:lnTo>
                <a:close/>
                <a:moveTo>
                  <a:pt x="6220016" y="5869686"/>
                </a:moveTo>
                <a:lnTo>
                  <a:pt x="6307328" y="5090033"/>
                </a:lnTo>
                <a:lnTo>
                  <a:pt x="6480429" y="5272278"/>
                </a:lnTo>
                <a:lnTo>
                  <a:pt x="6818249" y="4951349"/>
                </a:lnTo>
                <a:lnTo>
                  <a:pt x="6992874" y="5135118"/>
                </a:lnTo>
                <a:lnTo>
                  <a:pt x="6992874" y="5135118"/>
                </a:lnTo>
                <a:lnTo>
                  <a:pt x="7167563" y="5318887"/>
                </a:lnTo>
                <a:lnTo>
                  <a:pt x="6829743" y="5639880"/>
                </a:lnTo>
                <a:lnTo>
                  <a:pt x="7002908" y="5822061"/>
                </a:lnTo>
                <a:close/>
                <a:moveTo>
                  <a:pt x="7525957" y="6372606"/>
                </a:moveTo>
                <a:lnTo>
                  <a:pt x="7699121" y="6554851"/>
                </a:lnTo>
                <a:lnTo>
                  <a:pt x="6916039" y="6602159"/>
                </a:lnTo>
                <a:lnTo>
                  <a:pt x="7003288" y="5822569"/>
                </a:lnTo>
                <a:lnTo>
                  <a:pt x="7176453" y="6004814"/>
                </a:lnTo>
                <a:lnTo>
                  <a:pt x="7514272" y="5683822"/>
                </a:lnTo>
                <a:lnTo>
                  <a:pt x="7688897" y="5867972"/>
                </a:lnTo>
                <a:lnTo>
                  <a:pt x="7688897" y="5867972"/>
                </a:lnTo>
                <a:lnTo>
                  <a:pt x="7863777" y="6051550"/>
                </a:lnTo>
                <a:close/>
                <a:moveTo>
                  <a:pt x="7689152" y="5867400"/>
                </a:moveTo>
                <a:lnTo>
                  <a:pt x="7776401" y="5087747"/>
                </a:lnTo>
                <a:lnTo>
                  <a:pt x="7949565" y="5269992"/>
                </a:lnTo>
                <a:lnTo>
                  <a:pt x="8287321" y="4949063"/>
                </a:lnTo>
                <a:lnTo>
                  <a:pt x="8461946" y="5132832"/>
                </a:lnTo>
                <a:lnTo>
                  <a:pt x="8461946" y="5132832"/>
                </a:lnTo>
                <a:lnTo>
                  <a:pt x="8636571" y="5316601"/>
                </a:lnTo>
                <a:lnTo>
                  <a:pt x="8298815" y="5637594"/>
                </a:lnTo>
                <a:lnTo>
                  <a:pt x="8471916" y="5819775"/>
                </a:lnTo>
                <a:close/>
                <a:moveTo>
                  <a:pt x="8995093" y="6370320"/>
                </a:moveTo>
                <a:lnTo>
                  <a:pt x="9168194" y="6552565"/>
                </a:lnTo>
                <a:lnTo>
                  <a:pt x="8385175" y="6599873"/>
                </a:lnTo>
                <a:lnTo>
                  <a:pt x="8472424" y="5820283"/>
                </a:lnTo>
                <a:lnTo>
                  <a:pt x="8645588" y="6002528"/>
                </a:lnTo>
                <a:lnTo>
                  <a:pt x="8983345" y="5681536"/>
                </a:lnTo>
                <a:lnTo>
                  <a:pt x="9157970" y="5865686"/>
                </a:lnTo>
                <a:lnTo>
                  <a:pt x="9157970" y="5865686"/>
                </a:lnTo>
                <a:lnTo>
                  <a:pt x="9332595" y="6049518"/>
                </a:lnTo>
                <a:close/>
                <a:moveTo>
                  <a:pt x="9158224" y="5865368"/>
                </a:moveTo>
                <a:lnTo>
                  <a:pt x="9245473" y="5085715"/>
                </a:lnTo>
                <a:lnTo>
                  <a:pt x="9418637" y="5267960"/>
                </a:lnTo>
                <a:lnTo>
                  <a:pt x="9756394" y="4947031"/>
                </a:lnTo>
                <a:lnTo>
                  <a:pt x="9931083" y="5130800"/>
                </a:lnTo>
                <a:lnTo>
                  <a:pt x="9931083" y="5130800"/>
                </a:lnTo>
                <a:lnTo>
                  <a:pt x="10105708" y="5314569"/>
                </a:lnTo>
                <a:lnTo>
                  <a:pt x="9767951" y="5635562"/>
                </a:lnTo>
                <a:lnTo>
                  <a:pt x="9941116" y="5817743"/>
                </a:lnTo>
                <a:close/>
                <a:moveTo>
                  <a:pt x="10464165" y="6368288"/>
                </a:moveTo>
                <a:lnTo>
                  <a:pt x="10637330" y="6550533"/>
                </a:lnTo>
                <a:lnTo>
                  <a:pt x="9854247" y="6597650"/>
                </a:lnTo>
                <a:lnTo>
                  <a:pt x="9941496" y="5818061"/>
                </a:lnTo>
                <a:lnTo>
                  <a:pt x="10114661" y="6000306"/>
                </a:lnTo>
                <a:lnTo>
                  <a:pt x="10452418" y="5679313"/>
                </a:lnTo>
                <a:lnTo>
                  <a:pt x="10627106" y="5863463"/>
                </a:lnTo>
                <a:lnTo>
                  <a:pt x="10627106" y="5863463"/>
                </a:lnTo>
                <a:lnTo>
                  <a:pt x="10801731" y="6047613"/>
                </a:lnTo>
                <a:close/>
                <a:moveTo>
                  <a:pt x="11225467" y="4945063"/>
                </a:moveTo>
                <a:lnTo>
                  <a:pt x="11400155" y="5128832"/>
                </a:lnTo>
                <a:lnTo>
                  <a:pt x="11400155" y="5128832"/>
                </a:lnTo>
                <a:lnTo>
                  <a:pt x="11574780" y="5312601"/>
                </a:lnTo>
                <a:lnTo>
                  <a:pt x="11237023" y="5633593"/>
                </a:lnTo>
                <a:lnTo>
                  <a:pt x="11410188" y="5815775"/>
                </a:lnTo>
                <a:lnTo>
                  <a:pt x="10627106" y="5863146"/>
                </a:lnTo>
                <a:lnTo>
                  <a:pt x="10714355" y="5083493"/>
                </a:lnTo>
                <a:lnTo>
                  <a:pt x="10887520" y="5265738"/>
                </a:lnTo>
                <a:close/>
                <a:moveTo>
                  <a:pt x="10878947" y="4580382"/>
                </a:moveTo>
                <a:lnTo>
                  <a:pt x="10541191" y="4901311"/>
                </a:lnTo>
                <a:lnTo>
                  <a:pt x="10714355" y="5083556"/>
                </a:lnTo>
                <a:lnTo>
                  <a:pt x="9931273" y="5130800"/>
                </a:lnTo>
                <a:lnTo>
                  <a:pt x="10018522" y="4351147"/>
                </a:lnTo>
                <a:lnTo>
                  <a:pt x="10191686" y="4533392"/>
                </a:lnTo>
                <a:lnTo>
                  <a:pt x="10529443" y="4212463"/>
                </a:lnTo>
                <a:lnTo>
                  <a:pt x="10704132" y="4396613"/>
                </a:lnTo>
                <a:lnTo>
                  <a:pt x="10704132" y="4396613"/>
                </a:lnTo>
                <a:close/>
                <a:moveTo>
                  <a:pt x="10956036" y="3113532"/>
                </a:moveTo>
                <a:lnTo>
                  <a:pt x="10618216" y="3434525"/>
                </a:lnTo>
                <a:lnTo>
                  <a:pt x="10791126" y="3616452"/>
                </a:lnTo>
                <a:lnTo>
                  <a:pt x="10008298" y="3663950"/>
                </a:lnTo>
                <a:lnTo>
                  <a:pt x="10095611" y="2884297"/>
                </a:lnTo>
                <a:lnTo>
                  <a:pt x="10268712" y="3066542"/>
                </a:lnTo>
                <a:lnTo>
                  <a:pt x="10606532" y="2745613"/>
                </a:lnTo>
                <a:lnTo>
                  <a:pt x="10781157" y="2929382"/>
                </a:lnTo>
                <a:lnTo>
                  <a:pt x="10781157" y="2929382"/>
                </a:lnTo>
                <a:close/>
                <a:moveTo>
                  <a:pt x="11033061" y="1646682"/>
                </a:moveTo>
                <a:lnTo>
                  <a:pt x="10695305" y="1967611"/>
                </a:lnTo>
                <a:lnTo>
                  <a:pt x="10868470" y="2149856"/>
                </a:lnTo>
                <a:lnTo>
                  <a:pt x="10085387" y="2197164"/>
                </a:lnTo>
                <a:lnTo>
                  <a:pt x="10172636" y="1417574"/>
                </a:lnTo>
                <a:lnTo>
                  <a:pt x="10345801" y="1599756"/>
                </a:lnTo>
                <a:lnTo>
                  <a:pt x="10683558" y="1278827"/>
                </a:lnTo>
                <a:lnTo>
                  <a:pt x="10858183" y="1462977"/>
                </a:lnTo>
                <a:lnTo>
                  <a:pt x="10858183" y="1462977"/>
                </a:lnTo>
                <a:close/>
                <a:moveTo>
                  <a:pt x="11635676" y="1409192"/>
                </a:moveTo>
                <a:lnTo>
                  <a:pt x="11635676" y="1073658"/>
                </a:lnTo>
                <a:lnTo>
                  <a:pt x="11468354" y="1232408"/>
                </a:lnTo>
                <a:close/>
                <a:moveTo>
                  <a:pt x="139192" y="146495"/>
                </a:moveTo>
                <a:lnTo>
                  <a:pt x="293370" y="0"/>
                </a:lnTo>
                <a:lnTo>
                  <a:pt x="0" y="0"/>
                </a:lnTo>
                <a:close/>
                <a:moveTo>
                  <a:pt x="3227261" y="0"/>
                </a:moveTo>
                <a:lnTo>
                  <a:pt x="2942082" y="0"/>
                </a:lnTo>
                <a:lnTo>
                  <a:pt x="3077401" y="142431"/>
                </a:lnTo>
                <a:close/>
              </a:path>
            </a:pathLst>
          </a:custGeom>
          <a:gradFill>
            <a:gsLst>
              <a:gs pos="0">
                <a:schemeClr val="lt1"/>
              </a:gs>
              <a:gs pos="58000">
                <a:srgbClr val="FFFFFF">
                  <a:alpha val="0"/>
                </a:srgbClr>
              </a:gs>
              <a:gs pos="100000">
                <a:srgbClr val="FFFFFF">
                  <a:alpha val="0"/>
                </a:srgbClr>
              </a:gs>
            </a:gsLst>
            <a:lin ang="8099331"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8" name="Google Shape;18;p4"/>
          <p:cNvSpPr txBox="1">
            <a:spLocks noGrp="1"/>
          </p:cNvSpPr>
          <p:nvPr>
            <p:ph type="body" idx="1"/>
          </p:nvPr>
        </p:nvSpPr>
        <p:spPr>
          <a:xfrm>
            <a:off x="1442400" y="1421333"/>
            <a:ext cx="7600000" cy="3979600"/>
          </a:xfrm>
          <a:prstGeom prst="rect">
            <a:avLst/>
          </a:prstGeom>
        </p:spPr>
        <p:txBody>
          <a:bodyPr spcFirstLastPara="1" wrap="square" lIns="0" tIns="0" rIns="0" bIns="0" anchor="t" anchorCtr="0">
            <a:noAutofit/>
          </a:bodyPr>
          <a:lstStyle>
            <a:lvl1pPr marL="609585" lvl="0" indent="-575719" rtl="0">
              <a:spcBef>
                <a:spcPts val="0"/>
              </a:spcBef>
              <a:spcAft>
                <a:spcPts val="0"/>
              </a:spcAft>
              <a:buClr>
                <a:schemeClr val="dk1"/>
              </a:buClr>
              <a:buSzPts val="3200"/>
              <a:buFont typeface="Oxygen"/>
              <a:buChar char="⇨"/>
              <a:defRPr sz="4267" b="1" i="1">
                <a:latin typeface="Oxygen"/>
                <a:ea typeface="Oxygen"/>
                <a:cs typeface="Oxygen"/>
                <a:sym typeface="Oxygen"/>
              </a:defRPr>
            </a:lvl1pPr>
            <a:lvl2pPr marL="1219170" lvl="1" indent="-575719" rtl="0">
              <a:spcBef>
                <a:spcPts val="1067"/>
              </a:spcBef>
              <a:spcAft>
                <a:spcPts val="0"/>
              </a:spcAft>
              <a:buClr>
                <a:schemeClr val="dk1"/>
              </a:buClr>
              <a:buSzPts val="3200"/>
              <a:buFont typeface="Oxygen"/>
              <a:buChar char="⇾"/>
              <a:defRPr sz="4267" b="1" i="1">
                <a:latin typeface="Oxygen"/>
                <a:ea typeface="Oxygen"/>
                <a:cs typeface="Oxygen"/>
                <a:sym typeface="Oxygen"/>
              </a:defRPr>
            </a:lvl2pPr>
            <a:lvl3pPr marL="1828754" lvl="2" indent="-575719" rtl="0">
              <a:spcBef>
                <a:spcPts val="1067"/>
              </a:spcBef>
              <a:spcAft>
                <a:spcPts val="0"/>
              </a:spcAft>
              <a:buClr>
                <a:schemeClr val="dk1"/>
              </a:buClr>
              <a:buSzPts val="3200"/>
              <a:buFont typeface="Oxygen"/>
              <a:buChar char="￫"/>
              <a:defRPr sz="4267" b="1" i="1">
                <a:latin typeface="Oxygen"/>
                <a:ea typeface="Oxygen"/>
                <a:cs typeface="Oxygen"/>
                <a:sym typeface="Oxygen"/>
              </a:defRPr>
            </a:lvl3pPr>
            <a:lvl4pPr marL="2438339" lvl="3" indent="-575719" rtl="0">
              <a:spcBef>
                <a:spcPts val="1067"/>
              </a:spcBef>
              <a:spcAft>
                <a:spcPts val="0"/>
              </a:spcAft>
              <a:buSzPts val="3200"/>
              <a:buFont typeface="Oxygen"/>
              <a:buChar char="●"/>
              <a:defRPr sz="4267" b="1" i="1">
                <a:latin typeface="Oxygen"/>
                <a:ea typeface="Oxygen"/>
                <a:cs typeface="Oxygen"/>
                <a:sym typeface="Oxygen"/>
              </a:defRPr>
            </a:lvl4pPr>
            <a:lvl5pPr marL="3047924" lvl="4" indent="-575719" rtl="0">
              <a:spcBef>
                <a:spcPts val="1067"/>
              </a:spcBef>
              <a:spcAft>
                <a:spcPts val="0"/>
              </a:spcAft>
              <a:buSzPts val="3200"/>
              <a:buFont typeface="Oxygen"/>
              <a:buChar char="○"/>
              <a:defRPr sz="4267" b="1" i="1">
                <a:latin typeface="Oxygen"/>
                <a:ea typeface="Oxygen"/>
                <a:cs typeface="Oxygen"/>
                <a:sym typeface="Oxygen"/>
              </a:defRPr>
            </a:lvl5pPr>
            <a:lvl6pPr marL="3657509" lvl="5" indent="-575719" rtl="0">
              <a:spcBef>
                <a:spcPts val="1067"/>
              </a:spcBef>
              <a:spcAft>
                <a:spcPts val="0"/>
              </a:spcAft>
              <a:buSzPts val="3200"/>
              <a:buFont typeface="Oxygen"/>
              <a:buChar char="■"/>
              <a:defRPr sz="4267" b="1" i="1">
                <a:latin typeface="Oxygen"/>
                <a:ea typeface="Oxygen"/>
                <a:cs typeface="Oxygen"/>
                <a:sym typeface="Oxygen"/>
              </a:defRPr>
            </a:lvl6pPr>
            <a:lvl7pPr marL="4267093" lvl="6" indent="-575719" rtl="0">
              <a:spcBef>
                <a:spcPts val="1067"/>
              </a:spcBef>
              <a:spcAft>
                <a:spcPts val="0"/>
              </a:spcAft>
              <a:buSzPts val="3200"/>
              <a:buFont typeface="Oxygen"/>
              <a:buChar char="●"/>
              <a:defRPr sz="4267" b="1" i="1">
                <a:latin typeface="Oxygen"/>
                <a:ea typeface="Oxygen"/>
                <a:cs typeface="Oxygen"/>
                <a:sym typeface="Oxygen"/>
              </a:defRPr>
            </a:lvl7pPr>
            <a:lvl8pPr marL="4876678" lvl="7" indent="-575719" rtl="0">
              <a:spcBef>
                <a:spcPts val="1067"/>
              </a:spcBef>
              <a:spcAft>
                <a:spcPts val="0"/>
              </a:spcAft>
              <a:buSzPts val="3200"/>
              <a:buFont typeface="Oxygen"/>
              <a:buChar char="○"/>
              <a:defRPr sz="4267" b="1" i="1">
                <a:latin typeface="Oxygen"/>
                <a:ea typeface="Oxygen"/>
                <a:cs typeface="Oxygen"/>
                <a:sym typeface="Oxygen"/>
              </a:defRPr>
            </a:lvl8pPr>
            <a:lvl9pPr marL="5486263" lvl="8" indent="-575719" rtl="0">
              <a:spcBef>
                <a:spcPts val="1067"/>
              </a:spcBef>
              <a:spcAft>
                <a:spcPts val="1067"/>
              </a:spcAft>
              <a:buSzPts val="3200"/>
              <a:buFont typeface="Oxygen"/>
              <a:buChar char="■"/>
              <a:defRPr sz="4267" b="1" i="1">
                <a:latin typeface="Oxygen"/>
                <a:ea typeface="Oxygen"/>
                <a:cs typeface="Oxygen"/>
                <a:sym typeface="Oxygen"/>
              </a:defRPr>
            </a:lvl9pPr>
          </a:lstStyle>
          <a:p>
            <a:pPr lvl="0"/>
            <a:r>
              <a:rPr lang="en-US"/>
              <a:t>Click to edit Master text styles</a:t>
            </a:r>
          </a:p>
        </p:txBody>
      </p:sp>
      <p:sp>
        <p:nvSpPr>
          <p:cNvPr id="19" name="Google Shape;19;p4"/>
          <p:cNvSpPr txBox="1"/>
          <p:nvPr/>
        </p:nvSpPr>
        <p:spPr>
          <a:xfrm>
            <a:off x="767200" y="924000"/>
            <a:ext cx="731600" cy="871600"/>
          </a:xfrm>
          <a:prstGeom prst="rect">
            <a:avLst/>
          </a:prstGeom>
          <a:noFill/>
          <a:ln>
            <a:noFill/>
          </a:ln>
          <a:effectLst>
            <a:outerShdw blurRad="42863" dist="9525" dir="5400000" algn="bl" rotWithShape="0">
              <a:schemeClr val="dk1">
                <a:alpha val="29000"/>
              </a:schemeClr>
            </a:outerShdw>
          </a:effectLst>
        </p:spPr>
        <p:txBody>
          <a:bodyPr spcFirstLastPara="1" wrap="square" lIns="0" tIns="0" rIns="0" bIns="0" anchor="t" anchorCtr="0">
            <a:noAutofit/>
          </a:bodyPr>
          <a:lstStyle/>
          <a:p>
            <a:pPr marL="0" lvl="0" indent="0" algn="l" rtl="0">
              <a:spcBef>
                <a:spcPts val="0"/>
              </a:spcBef>
              <a:spcAft>
                <a:spcPts val="0"/>
              </a:spcAft>
              <a:buNone/>
            </a:pPr>
            <a:r>
              <a:rPr lang="en" sz="12800" b="1">
                <a:solidFill>
                  <a:schemeClr val="lt1"/>
                </a:solidFill>
                <a:latin typeface="Oxygen"/>
                <a:ea typeface="Oxygen"/>
                <a:cs typeface="Oxygen"/>
                <a:sym typeface="Oxygen"/>
              </a:rPr>
              <a:t>“</a:t>
            </a:r>
            <a:endParaRPr sz="12800" b="1">
              <a:solidFill>
                <a:schemeClr val="lt1"/>
              </a:solidFill>
              <a:latin typeface="Oxygen"/>
              <a:ea typeface="Oxygen"/>
              <a:cs typeface="Oxygen"/>
              <a:sym typeface="Oxygen"/>
            </a:endParaRPr>
          </a:p>
        </p:txBody>
      </p:sp>
      <p:sp>
        <p:nvSpPr>
          <p:cNvPr id="20" name="Google Shape;20;p4"/>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F1BD13CE-1924-4A9F-B22F-0D318D261258}" type="slidenum">
              <a:rPr lang="en-IN" smtClean="0"/>
              <a:t>‹#›</a:t>
            </a:fld>
            <a:endParaRPr lang="en-IN"/>
          </a:p>
        </p:txBody>
      </p:sp>
    </p:spTree>
    <p:extLst>
      <p:ext uri="{BB962C8B-B14F-4D97-AF65-F5344CB8AC3E}">
        <p14:creationId xmlns:p14="http://schemas.microsoft.com/office/powerpoint/2010/main" val="256736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 + 1 column">
    <p:bg>
      <p:bgPr>
        <a:gradFill>
          <a:gsLst>
            <a:gs pos="0">
              <a:schemeClr val="accent1"/>
            </a:gs>
            <a:gs pos="50000">
              <a:schemeClr val="accent2"/>
            </a:gs>
            <a:gs pos="100000">
              <a:schemeClr val="accent3"/>
            </a:gs>
          </a:gsLst>
          <a:lin ang="5400012" scaled="0"/>
        </a:gradFill>
        <a:effectLst/>
      </p:bgPr>
    </p:bg>
    <p:spTree>
      <p:nvGrpSpPr>
        <p:cNvPr id="1" name="Shape 21"/>
        <p:cNvGrpSpPr/>
        <p:nvPr/>
      </p:nvGrpSpPr>
      <p:grpSpPr>
        <a:xfrm>
          <a:off x="0" y="0"/>
          <a:ext cx="0" cy="0"/>
          <a:chOff x="0" y="0"/>
          <a:chExt cx="0" cy="0"/>
        </a:xfrm>
      </p:grpSpPr>
      <p:sp>
        <p:nvSpPr>
          <p:cNvPr id="22" name="Google Shape;22;p5"/>
          <p:cNvSpPr/>
          <p:nvPr/>
        </p:nvSpPr>
        <p:spPr>
          <a:xfrm>
            <a:off x="5015866" y="1"/>
            <a:ext cx="7176452" cy="6840855"/>
          </a:xfrm>
          <a:custGeom>
            <a:avLst/>
            <a:gdLst/>
            <a:ahLst/>
            <a:cxnLst/>
            <a:rect l="l" t="t" r="r" b="b"/>
            <a:pathLst>
              <a:path w="7176452" h="6840855" extrusionOk="0">
                <a:moveTo>
                  <a:pt x="5601653" y="0"/>
                </a:moveTo>
                <a:lnTo>
                  <a:pt x="5414201" y="0"/>
                </a:lnTo>
                <a:lnTo>
                  <a:pt x="5503101" y="93599"/>
                </a:lnTo>
                <a:close/>
                <a:moveTo>
                  <a:pt x="4701794" y="0"/>
                </a:moveTo>
                <a:lnTo>
                  <a:pt x="4511866" y="0"/>
                </a:lnTo>
                <a:lnTo>
                  <a:pt x="4601972" y="94806"/>
                </a:lnTo>
                <a:close/>
                <a:moveTo>
                  <a:pt x="6501511" y="0"/>
                </a:moveTo>
                <a:lnTo>
                  <a:pt x="6316599" y="0"/>
                </a:lnTo>
                <a:lnTo>
                  <a:pt x="6404356" y="92329"/>
                </a:lnTo>
                <a:close/>
                <a:moveTo>
                  <a:pt x="7176135" y="0"/>
                </a:moveTo>
                <a:lnTo>
                  <a:pt x="6854635" y="0"/>
                </a:lnTo>
                <a:lnTo>
                  <a:pt x="6718935" y="8192"/>
                </a:lnTo>
                <a:lnTo>
                  <a:pt x="6719888" y="0"/>
                </a:lnTo>
                <a:lnTo>
                  <a:pt x="6710998" y="0"/>
                </a:lnTo>
                <a:lnTo>
                  <a:pt x="6718935" y="8192"/>
                </a:lnTo>
                <a:lnTo>
                  <a:pt x="6718935" y="8192"/>
                </a:lnTo>
                <a:lnTo>
                  <a:pt x="6826060" y="120967"/>
                </a:lnTo>
                <a:lnTo>
                  <a:pt x="6618859" y="317818"/>
                </a:lnTo>
                <a:lnTo>
                  <a:pt x="6725285" y="429768"/>
                </a:lnTo>
                <a:lnTo>
                  <a:pt x="6244907" y="458788"/>
                </a:lnTo>
                <a:lnTo>
                  <a:pt x="6295962" y="0"/>
                </a:lnTo>
                <a:lnTo>
                  <a:pt x="5974016" y="0"/>
                </a:lnTo>
                <a:lnTo>
                  <a:pt x="5817616" y="9462"/>
                </a:lnTo>
                <a:lnTo>
                  <a:pt x="5818695" y="0"/>
                </a:lnTo>
                <a:lnTo>
                  <a:pt x="5808472" y="0"/>
                </a:lnTo>
                <a:lnTo>
                  <a:pt x="5817235" y="9462"/>
                </a:lnTo>
                <a:lnTo>
                  <a:pt x="5817235" y="9462"/>
                </a:lnTo>
                <a:lnTo>
                  <a:pt x="5924360" y="122238"/>
                </a:lnTo>
                <a:lnTo>
                  <a:pt x="5717159" y="319088"/>
                </a:lnTo>
                <a:lnTo>
                  <a:pt x="5823585" y="431038"/>
                </a:lnTo>
                <a:lnTo>
                  <a:pt x="5343207" y="460057"/>
                </a:lnTo>
                <a:lnTo>
                  <a:pt x="5394897" y="0"/>
                </a:lnTo>
                <a:lnTo>
                  <a:pt x="5093335" y="0"/>
                </a:lnTo>
                <a:lnTo>
                  <a:pt x="4916297" y="10668"/>
                </a:lnTo>
                <a:lnTo>
                  <a:pt x="4917504" y="0"/>
                </a:lnTo>
                <a:lnTo>
                  <a:pt x="4906010" y="0"/>
                </a:lnTo>
                <a:lnTo>
                  <a:pt x="4916170" y="10732"/>
                </a:lnTo>
                <a:lnTo>
                  <a:pt x="4916170" y="10732"/>
                </a:lnTo>
                <a:lnTo>
                  <a:pt x="5023485" y="123571"/>
                </a:lnTo>
                <a:lnTo>
                  <a:pt x="4816285" y="320421"/>
                </a:lnTo>
                <a:lnTo>
                  <a:pt x="4922520" y="432181"/>
                </a:lnTo>
                <a:lnTo>
                  <a:pt x="4442142" y="461264"/>
                </a:lnTo>
                <a:lnTo>
                  <a:pt x="4493831" y="0"/>
                </a:lnTo>
                <a:lnTo>
                  <a:pt x="4212907" y="0"/>
                </a:lnTo>
                <a:lnTo>
                  <a:pt x="4015232" y="11938"/>
                </a:lnTo>
                <a:lnTo>
                  <a:pt x="4016629" y="0"/>
                </a:lnTo>
                <a:lnTo>
                  <a:pt x="4003929" y="0"/>
                </a:lnTo>
                <a:lnTo>
                  <a:pt x="4015295" y="11938"/>
                </a:lnTo>
                <a:lnTo>
                  <a:pt x="4015295" y="11938"/>
                </a:lnTo>
                <a:lnTo>
                  <a:pt x="4122420" y="124714"/>
                </a:lnTo>
                <a:lnTo>
                  <a:pt x="3915219" y="321564"/>
                </a:lnTo>
                <a:lnTo>
                  <a:pt x="4021455" y="433324"/>
                </a:lnTo>
                <a:lnTo>
                  <a:pt x="3541078" y="462344"/>
                </a:lnTo>
                <a:lnTo>
                  <a:pt x="3592830" y="0"/>
                </a:lnTo>
                <a:lnTo>
                  <a:pt x="3332480" y="0"/>
                </a:lnTo>
                <a:lnTo>
                  <a:pt x="3114230" y="13208"/>
                </a:lnTo>
                <a:lnTo>
                  <a:pt x="3115691" y="0"/>
                </a:lnTo>
                <a:lnTo>
                  <a:pt x="3101530" y="0"/>
                </a:lnTo>
                <a:lnTo>
                  <a:pt x="3114230" y="13208"/>
                </a:lnTo>
                <a:lnTo>
                  <a:pt x="3114230" y="13208"/>
                </a:lnTo>
                <a:lnTo>
                  <a:pt x="3221355" y="125984"/>
                </a:lnTo>
                <a:lnTo>
                  <a:pt x="3014154" y="322834"/>
                </a:lnTo>
                <a:lnTo>
                  <a:pt x="3120390" y="434657"/>
                </a:lnTo>
                <a:lnTo>
                  <a:pt x="2639822" y="463550"/>
                </a:lnTo>
                <a:lnTo>
                  <a:pt x="2691765" y="0"/>
                </a:lnTo>
                <a:lnTo>
                  <a:pt x="2451735" y="0"/>
                </a:lnTo>
                <a:lnTo>
                  <a:pt x="2212848" y="14415"/>
                </a:lnTo>
                <a:lnTo>
                  <a:pt x="2214436" y="0"/>
                </a:lnTo>
                <a:lnTo>
                  <a:pt x="2198941" y="0"/>
                </a:lnTo>
                <a:lnTo>
                  <a:pt x="2212657" y="14478"/>
                </a:lnTo>
                <a:lnTo>
                  <a:pt x="2212657" y="14478"/>
                </a:lnTo>
                <a:lnTo>
                  <a:pt x="2319845" y="127191"/>
                </a:lnTo>
                <a:lnTo>
                  <a:pt x="2112581" y="324041"/>
                </a:lnTo>
                <a:lnTo>
                  <a:pt x="2218817" y="435800"/>
                </a:lnTo>
                <a:lnTo>
                  <a:pt x="1738440" y="464820"/>
                </a:lnTo>
                <a:lnTo>
                  <a:pt x="1790700" y="0"/>
                </a:lnTo>
                <a:lnTo>
                  <a:pt x="1571244" y="0"/>
                </a:lnTo>
                <a:lnTo>
                  <a:pt x="1311719" y="15685"/>
                </a:lnTo>
                <a:lnTo>
                  <a:pt x="1313434" y="0"/>
                </a:lnTo>
                <a:lnTo>
                  <a:pt x="1296670" y="0"/>
                </a:lnTo>
                <a:lnTo>
                  <a:pt x="1311529" y="15685"/>
                </a:lnTo>
                <a:lnTo>
                  <a:pt x="1311529" y="15685"/>
                </a:lnTo>
                <a:lnTo>
                  <a:pt x="1418717" y="128461"/>
                </a:lnTo>
                <a:lnTo>
                  <a:pt x="1211516" y="325311"/>
                </a:lnTo>
                <a:lnTo>
                  <a:pt x="1317688" y="437134"/>
                </a:lnTo>
                <a:lnTo>
                  <a:pt x="837375" y="466154"/>
                </a:lnTo>
                <a:lnTo>
                  <a:pt x="889635" y="0"/>
                </a:lnTo>
                <a:lnTo>
                  <a:pt x="690689" y="0"/>
                </a:lnTo>
                <a:lnTo>
                  <a:pt x="410527" y="16955"/>
                </a:lnTo>
                <a:lnTo>
                  <a:pt x="412432" y="0"/>
                </a:lnTo>
                <a:lnTo>
                  <a:pt x="394335" y="0"/>
                </a:lnTo>
                <a:lnTo>
                  <a:pt x="410464" y="16955"/>
                </a:lnTo>
                <a:lnTo>
                  <a:pt x="410464" y="16955"/>
                </a:lnTo>
                <a:lnTo>
                  <a:pt x="517588" y="129731"/>
                </a:lnTo>
                <a:lnTo>
                  <a:pt x="310388" y="326581"/>
                </a:lnTo>
                <a:lnTo>
                  <a:pt x="522922" y="550291"/>
                </a:lnTo>
                <a:lnTo>
                  <a:pt x="730123" y="353441"/>
                </a:lnTo>
                <a:lnTo>
                  <a:pt x="837247" y="466217"/>
                </a:lnTo>
                <a:lnTo>
                  <a:pt x="837247" y="466217"/>
                </a:lnTo>
                <a:lnTo>
                  <a:pt x="944435" y="578993"/>
                </a:lnTo>
                <a:lnTo>
                  <a:pt x="737171" y="775843"/>
                </a:lnTo>
                <a:lnTo>
                  <a:pt x="949769" y="999554"/>
                </a:lnTo>
                <a:lnTo>
                  <a:pt x="1156970" y="802704"/>
                </a:lnTo>
                <a:lnTo>
                  <a:pt x="1264285" y="915670"/>
                </a:lnTo>
                <a:lnTo>
                  <a:pt x="1264285" y="915670"/>
                </a:lnTo>
                <a:lnTo>
                  <a:pt x="1371537" y="1028700"/>
                </a:lnTo>
                <a:lnTo>
                  <a:pt x="1164336" y="1225550"/>
                </a:lnTo>
                <a:lnTo>
                  <a:pt x="1376934" y="1449261"/>
                </a:lnTo>
                <a:lnTo>
                  <a:pt x="1584134" y="1252411"/>
                </a:lnTo>
                <a:lnTo>
                  <a:pt x="1691259" y="1365250"/>
                </a:lnTo>
                <a:lnTo>
                  <a:pt x="1691259" y="1365250"/>
                </a:lnTo>
                <a:lnTo>
                  <a:pt x="1798383" y="1478026"/>
                </a:lnTo>
                <a:lnTo>
                  <a:pt x="1591183" y="1674876"/>
                </a:lnTo>
                <a:lnTo>
                  <a:pt x="1804035" y="1898650"/>
                </a:lnTo>
                <a:lnTo>
                  <a:pt x="2011235" y="1701800"/>
                </a:lnTo>
                <a:lnTo>
                  <a:pt x="2118360" y="1814513"/>
                </a:lnTo>
                <a:lnTo>
                  <a:pt x="2118360" y="1814513"/>
                </a:lnTo>
                <a:lnTo>
                  <a:pt x="2225484" y="1927289"/>
                </a:lnTo>
                <a:lnTo>
                  <a:pt x="2018284" y="2124139"/>
                </a:lnTo>
                <a:lnTo>
                  <a:pt x="2230818" y="2347849"/>
                </a:lnTo>
                <a:lnTo>
                  <a:pt x="2438019" y="2150999"/>
                </a:lnTo>
                <a:lnTo>
                  <a:pt x="2545207" y="2263775"/>
                </a:lnTo>
                <a:lnTo>
                  <a:pt x="2545207" y="2263775"/>
                </a:lnTo>
                <a:lnTo>
                  <a:pt x="2652331" y="2376488"/>
                </a:lnTo>
                <a:lnTo>
                  <a:pt x="2445131" y="2573338"/>
                </a:lnTo>
                <a:lnTo>
                  <a:pt x="2657666" y="2797048"/>
                </a:lnTo>
                <a:lnTo>
                  <a:pt x="2864866" y="2600198"/>
                </a:lnTo>
                <a:lnTo>
                  <a:pt x="2972435" y="2713038"/>
                </a:lnTo>
                <a:lnTo>
                  <a:pt x="2972435" y="2713038"/>
                </a:lnTo>
                <a:lnTo>
                  <a:pt x="3079432" y="2825750"/>
                </a:lnTo>
                <a:lnTo>
                  <a:pt x="2872232" y="3022600"/>
                </a:lnTo>
                <a:lnTo>
                  <a:pt x="3084766" y="3246311"/>
                </a:lnTo>
                <a:lnTo>
                  <a:pt x="3291967" y="3049461"/>
                </a:lnTo>
                <a:lnTo>
                  <a:pt x="3399091" y="3162300"/>
                </a:lnTo>
                <a:lnTo>
                  <a:pt x="3399091" y="3162300"/>
                </a:lnTo>
                <a:lnTo>
                  <a:pt x="3506216" y="3275013"/>
                </a:lnTo>
                <a:lnTo>
                  <a:pt x="3299016" y="3471863"/>
                </a:lnTo>
                <a:lnTo>
                  <a:pt x="3511741" y="3695700"/>
                </a:lnTo>
                <a:lnTo>
                  <a:pt x="3718941" y="3498850"/>
                </a:lnTo>
                <a:lnTo>
                  <a:pt x="3826066" y="3611626"/>
                </a:lnTo>
                <a:lnTo>
                  <a:pt x="3826066" y="3611626"/>
                </a:lnTo>
                <a:lnTo>
                  <a:pt x="3933190" y="3724402"/>
                </a:lnTo>
                <a:lnTo>
                  <a:pt x="3725990" y="3921252"/>
                </a:lnTo>
                <a:lnTo>
                  <a:pt x="3938588" y="4144963"/>
                </a:lnTo>
                <a:lnTo>
                  <a:pt x="4145788" y="3948113"/>
                </a:lnTo>
                <a:lnTo>
                  <a:pt x="4252913" y="4060825"/>
                </a:lnTo>
                <a:lnTo>
                  <a:pt x="4252913" y="4060825"/>
                </a:lnTo>
                <a:lnTo>
                  <a:pt x="4360037" y="4173601"/>
                </a:lnTo>
                <a:lnTo>
                  <a:pt x="4152837" y="4370451"/>
                </a:lnTo>
                <a:lnTo>
                  <a:pt x="4365371" y="4594098"/>
                </a:lnTo>
                <a:lnTo>
                  <a:pt x="4572635" y="4397248"/>
                </a:lnTo>
                <a:lnTo>
                  <a:pt x="4679760" y="4510024"/>
                </a:lnTo>
                <a:lnTo>
                  <a:pt x="4679760" y="4510024"/>
                </a:lnTo>
                <a:lnTo>
                  <a:pt x="4786884" y="4622737"/>
                </a:lnTo>
                <a:lnTo>
                  <a:pt x="4579684" y="4819587"/>
                </a:lnTo>
                <a:lnTo>
                  <a:pt x="4792218" y="5043297"/>
                </a:lnTo>
                <a:lnTo>
                  <a:pt x="4999418" y="4846447"/>
                </a:lnTo>
                <a:lnTo>
                  <a:pt x="5106606" y="4959223"/>
                </a:lnTo>
                <a:lnTo>
                  <a:pt x="5106606" y="4959223"/>
                </a:lnTo>
                <a:lnTo>
                  <a:pt x="5213985" y="5072698"/>
                </a:lnTo>
                <a:lnTo>
                  <a:pt x="5006785" y="5269548"/>
                </a:lnTo>
                <a:lnTo>
                  <a:pt x="5219319" y="5493258"/>
                </a:lnTo>
                <a:lnTo>
                  <a:pt x="5426519" y="5296408"/>
                </a:lnTo>
                <a:lnTo>
                  <a:pt x="5533644" y="5409121"/>
                </a:lnTo>
                <a:lnTo>
                  <a:pt x="5533644" y="5409121"/>
                </a:lnTo>
                <a:lnTo>
                  <a:pt x="5640832" y="5521833"/>
                </a:lnTo>
                <a:lnTo>
                  <a:pt x="5433631" y="5718683"/>
                </a:lnTo>
                <a:lnTo>
                  <a:pt x="5646166" y="5942394"/>
                </a:lnTo>
                <a:lnTo>
                  <a:pt x="5853366" y="5745544"/>
                </a:lnTo>
                <a:lnTo>
                  <a:pt x="5960491" y="5858320"/>
                </a:lnTo>
                <a:lnTo>
                  <a:pt x="5960491" y="5858320"/>
                </a:lnTo>
                <a:lnTo>
                  <a:pt x="6067616" y="5971096"/>
                </a:lnTo>
                <a:lnTo>
                  <a:pt x="5860415" y="6167946"/>
                </a:lnTo>
                <a:lnTo>
                  <a:pt x="6073013" y="6391656"/>
                </a:lnTo>
                <a:lnTo>
                  <a:pt x="6280214" y="6194806"/>
                </a:lnTo>
                <a:lnTo>
                  <a:pt x="6387338" y="6307519"/>
                </a:lnTo>
                <a:lnTo>
                  <a:pt x="6387338" y="6307519"/>
                </a:lnTo>
                <a:lnTo>
                  <a:pt x="6494463" y="6420295"/>
                </a:lnTo>
                <a:lnTo>
                  <a:pt x="6287262" y="6617144"/>
                </a:lnTo>
                <a:lnTo>
                  <a:pt x="6499860" y="6840856"/>
                </a:lnTo>
                <a:lnTo>
                  <a:pt x="6707061" y="6644006"/>
                </a:lnTo>
                <a:lnTo>
                  <a:pt x="6814312" y="6756908"/>
                </a:lnTo>
                <a:lnTo>
                  <a:pt x="6867842" y="6278499"/>
                </a:lnTo>
                <a:lnTo>
                  <a:pt x="6974078" y="6390259"/>
                </a:lnTo>
                <a:lnTo>
                  <a:pt x="7176135" y="6199315"/>
                </a:lnTo>
                <a:lnTo>
                  <a:pt x="7176135" y="5838254"/>
                </a:lnTo>
                <a:lnTo>
                  <a:pt x="6862191" y="5857304"/>
                </a:lnTo>
                <a:lnTo>
                  <a:pt x="6915722" y="5379085"/>
                </a:lnTo>
                <a:lnTo>
                  <a:pt x="7021957" y="5490845"/>
                </a:lnTo>
                <a:lnTo>
                  <a:pt x="7176135" y="5344287"/>
                </a:lnTo>
                <a:lnTo>
                  <a:pt x="7176135" y="4941189"/>
                </a:lnTo>
                <a:lnTo>
                  <a:pt x="6909435" y="4957318"/>
                </a:lnTo>
                <a:lnTo>
                  <a:pt x="6962966" y="4479036"/>
                </a:lnTo>
                <a:lnTo>
                  <a:pt x="7069201" y="4591050"/>
                </a:lnTo>
                <a:lnTo>
                  <a:pt x="7176135" y="4489450"/>
                </a:lnTo>
                <a:lnTo>
                  <a:pt x="7176135" y="4044061"/>
                </a:lnTo>
                <a:lnTo>
                  <a:pt x="6956742" y="4057650"/>
                </a:lnTo>
                <a:lnTo>
                  <a:pt x="7010273" y="3579432"/>
                </a:lnTo>
                <a:lnTo>
                  <a:pt x="7116509" y="3691191"/>
                </a:lnTo>
                <a:lnTo>
                  <a:pt x="7176135" y="3634550"/>
                </a:lnTo>
                <a:lnTo>
                  <a:pt x="7176135" y="3146997"/>
                </a:lnTo>
                <a:lnTo>
                  <a:pt x="7003987" y="3157411"/>
                </a:lnTo>
                <a:lnTo>
                  <a:pt x="7057517" y="2679129"/>
                </a:lnTo>
                <a:lnTo>
                  <a:pt x="7163753" y="2790952"/>
                </a:lnTo>
                <a:lnTo>
                  <a:pt x="7176453" y="2779141"/>
                </a:lnTo>
                <a:lnTo>
                  <a:pt x="7176453" y="2249932"/>
                </a:lnTo>
                <a:lnTo>
                  <a:pt x="7051548" y="2257425"/>
                </a:lnTo>
                <a:lnTo>
                  <a:pt x="7105079" y="1779207"/>
                </a:lnTo>
                <a:lnTo>
                  <a:pt x="7176135" y="1854200"/>
                </a:lnTo>
                <a:lnTo>
                  <a:pt x="7176135" y="1498600"/>
                </a:lnTo>
                <a:lnTo>
                  <a:pt x="6998335" y="1667383"/>
                </a:lnTo>
                <a:lnTo>
                  <a:pt x="7104507" y="1779207"/>
                </a:lnTo>
                <a:lnTo>
                  <a:pt x="6624193" y="1808226"/>
                </a:lnTo>
                <a:lnTo>
                  <a:pt x="6677724" y="1330008"/>
                </a:lnTo>
                <a:lnTo>
                  <a:pt x="6783895" y="1441768"/>
                </a:lnTo>
                <a:lnTo>
                  <a:pt x="6991096" y="1244918"/>
                </a:lnTo>
                <a:lnTo>
                  <a:pt x="7098284" y="1357694"/>
                </a:lnTo>
                <a:lnTo>
                  <a:pt x="7098284" y="1357694"/>
                </a:lnTo>
                <a:lnTo>
                  <a:pt x="7176135" y="1439355"/>
                </a:lnTo>
                <a:lnTo>
                  <a:pt x="7176135" y="1352550"/>
                </a:lnTo>
                <a:lnTo>
                  <a:pt x="7098538" y="1357249"/>
                </a:lnTo>
                <a:lnTo>
                  <a:pt x="7152068" y="879030"/>
                </a:lnTo>
                <a:lnTo>
                  <a:pt x="7176135" y="904430"/>
                </a:lnTo>
                <a:lnTo>
                  <a:pt x="7176135" y="643382"/>
                </a:lnTo>
                <a:lnTo>
                  <a:pt x="7045706" y="767334"/>
                </a:lnTo>
                <a:lnTo>
                  <a:pt x="7151941" y="879094"/>
                </a:lnTo>
                <a:lnTo>
                  <a:pt x="6671564" y="908050"/>
                </a:lnTo>
                <a:lnTo>
                  <a:pt x="6725285" y="429895"/>
                </a:lnTo>
                <a:lnTo>
                  <a:pt x="6831520" y="541719"/>
                </a:lnTo>
                <a:lnTo>
                  <a:pt x="7038721" y="344869"/>
                </a:lnTo>
                <a:lnTo>
                  <a:pt x="7145845" y="457645"/>
                </a:lnTo>
                <a:lnTo>
                  <a:pt x="7145845" y="457645"/>
                </a:lnTo>
                <a:lnTo>
                  <a:pt x="7176199" y="489395"/>
                </a:lnTo>
                <a:lnTo>
                  <a:pt x="7176199" y="455739"/>
                </a:lnTo>
                <a:lnTo>
                  <a:pt x="7145845" y="457581"/>
                </a:lnTo>
                <a:lnTo>
                  <a:pt x="7176135" y="186373"/>
                </a:lnTo>
                <a:close/>
                <a:moveTo>
                  <a:pt x="5823585" y="431165"/>
                </a:moveTo>
                <a:lnTo>
                  <a:pt x="5929820" y="542925"/>
                </a:lnTo>
                <a:lnTo>
                  <a:pt x="6137021" y="346075"/>
                </a:lnTo>
                <a:lnTo>
                  <a:pt x="6244145" y="458788"/>
                </a:lnTo>
                <a:lnTo>
                  <a:pt x="6244145" y="458788"/>
                </a:lnTo>
                <a:lnTo>
                  <a:pt x="6351715" y="571500"/>
                </a:lnTo>
                <a:lnTo>
                  <a:pt x="6144514" y="768350"/>
                </a:lnTo>
                <a:lnTo>
                  <a:pt x="6250750" y="880110"/>
                </a:lnTo>
                <a:lnTo>
                  <a:pt x="5770372" y="909130"/>
                </a:lnTo>
                <a:close/>
                <a:moveTo>
                  <a:pt x="6203125" y="1780286"/>
                </a:moveTo>
                <a:lnTo>
                  <a:pt x="5722811" y="1809369"/>
                </a:lnTo>
                <a:lnTo>
                  <a:pt x="5776341" y="1331087"/>
                </a:lnTo>
                <a:lnTo>
                  <a:pt x="5882513" y="1442911"/>
                </a:lnTo>
                <a:lnTo>
                  <a:pt x="6089714" y="1246061"/>
                </a:lnTo>
                <a:lnTo>
                  <a:pt x="6197219" y="1358900"/>
                </a:lnTo>
                <a:lnTo>
                  <a:pt x="6197219" y="1358900"/>
                </a:lnTo>
                <a:lnTo>
                  <a:pt x="6304343" y="1471676"/>
                </a:lnTo>
                <a:lnTo>
                  <a:pt x="6097143" y="1668526"/>
                </a:lnTo>
                <a:close/>
                <a:moveTo>
                  <a:pt x="6582854" y="3129598"/>
                </a:moveTo>
                <a:lnTo>
                  <a:pt x="6102985" y="3158617"/>
                </a:lnTo>
                <a:lnTo>
                  <a:pt x="6156516" y="2680399"/>
                </a:lnTo>
                <a:lnTo>
                  <a:pt x="6262751" y="2792159"/>
                </a:lnTo>
                <a:lnTo>
                  <a:pt x="6469952" y="2595309"/>
                </a:lnTo>
                <a:lnTo>
                  <a:pt x="6577076" y="2708085"/>
                </a:lnTo>
                <a:lnTo>
                  <a:pt x="6577076" y="2708085"/>
                </a:lnTo>
                <a:lnTo>
                  <a:pt x="6684201" y="2820797"/>
                </a:lnTo>
                <a:lnTo>
                  <a:pt x="6477000" y="3017647"/>
                </a:lnTo>
                <a:close/>
                <a:moveTo>
                  <a:pt x="6535611" y="4029583"/>
                </a:moveTo>
                <a:lnTo>
                  <a:pt x="6055233" y="4058603"/>
                </a:lnTo>
                <a:lnTo>
                  <a:pt x="6108764" y="3580321"/>
                </a:lnTo>
                <a:lnTo>
                  <a:pt x="6214999" y="3692144"/>
                </a:lnTo>
                <a:lnTo>
                  <a:pt x="6422200" y="3495294"/>
                </a:lnTo>
                <a:lnTo>
                  <a:pt x="6529324" y="3608070"/>
                </a:lnTo>
                <a:lnTo>
                  <a:pt x="6529324" y="3608070"/>
                </a:lnTo>
                <a:lnTo>
                  <a:pt x="6636893" y="3721100"/>
                </a:lnTo>
                <a:lnTo>
                  <a:pt x="6429692" y="3917950"/>
                </a:lnTo>
                <a:close/>
                <a:moveTo>
                  <a:pt x="6488303" y="4929505"/>
                </a:moveTo>
                <a:lnTo>
                  <a:pt x="6007989" y="4958525"/>
                </a:lnTo>
                <a:lnTo>
                  <a:pt x="6061519" y="4480306"/>
                </a:lnTo>
                <a:lnTo>
                  <a:pt x="6167691" y="4592066"/>
                </a:lnTo>
                <a:lnTo>
                  <a:pt x="6374892" y="4395216"/>
                </a:lnTo>
                <a:lnTo>
                  <a:pt x="6482080" y="4507929"/>
                </a:lnTo>
                <a:lnTo>
                  <a:pt x="6482080" y="4507929"/>
                </a:lnTo>
                <a:lnTo>
                  <a:pt x="6589204" y="4620705"/>
                </a:lnTo>
                <a:lnTo>
                  <a:pt x="6382004" y="4817555"/>
                </a:lnTo>
                <a:close/>
                <a:moveTo>
                  <a:pt x="3499929" y="1784350"/>
                </a:moveTo>
                <a:lnTo>
                  <a:pt x="3019552" y="1813433"/>
                </a:lnTo>
                <a:lnTo>
                  <a:pt x="3073082" y="1335151"/>
                </a:lnTo>
                <a:lnTo>
                  <a:pt x="3179318" y="1446911"/>
                </a:lnTo>
                <a:lnTo>
                  <a:pt x="3386518" y="1250061"/>
                </a:lnTo>
                <a:lnTo>
                  <a:pt x="3493643" y="1362837"/>
                </a:lnTo>
                <a:lnTo>
                  <a:pt x="3493643" y="1362837"/>
                </a:lnTo>
                <a:lnTo>
                  <a:pt x="3601085" y="1475359"/>
                </a:lnTo>
                <a:lnTo>
                  <a:pt x="3393884" y="1672209"/>
                </a:lnTo>
                <a:close/>
                <a:moveTo>
                  <a:pt x="3499929" y="1784350"/>
                </a:moveTo>
                <a:lnTo>
                  <a:pt x="3606102" y="1896173"/>
                </a:lnTo>
                <a:lnTo>
                  <a:pt x="3813302" y="1699323"/>
                </a:lnTo>
                <a:lnTo>
                  <a:pt x="3920490" y="1812100"/>
                </a:lnTo>
                <a:lnTo>
                  <a:pt x="3920490" y="1812100"/>
                </a:lnTo>
                <a:lnTo>
                  <a:pt x="4027615" y="1924876"/>
                </a:lnTo>
                <a:lnTo>
                  <a:pt x="3820414" y="2121726"/>
                </a:lnTo>
                <a:lnTo>
                  <a:pt x="3926650" y="2233549"/>
                </a:lnTo>
                <a:lnTo>
                  <a:pt x="3446272" y="2262569"/>
                </a:lnTo>
                <a:close/>
                <a:moveTo>
                  <a:pt x="5729097" y="2231073"/>
                </a:moveTo>
                <a:lnTo>
                  <a:pt x="5248783" y="2260156"/>
                </a:lnTo>
                <a:lnTo>
                  <a:pt x="5302314" y="1781873"/>
                </a:lnTo>
                <a:lnTo>
                  <a:pt x="5408486" y="1893697"/>
                </a:lnTo>
                <a:lnTo>
                  <a:pt x="5615686" y="1696847"/>
                </a:lnTo>
                <a:lnTo>
                  <a:pt x="5722874" y="1809623"/>
                </a:lnTo>
                <a:lnTo>
                  <a:pt x="5722874" y="1809623"/>
                </a:lnTo>
                <a:lnTo>
                  <a:pt x="5830062" y="1922399"/>
                </a:lnTo>
                <a:lnTo>
                  <a:pt x="5622862" y="2119249"/>
                </a:lnTo>
                <a:close/>
                <a:moveTo>
                  <a:pt x="6108827" y="3580384"/>
                </a:moveTo>
                <a:lnTo>
                  <a:pt x="5628450" y="3609467"/>
                </a:lnTo>
                <a:lnTo>
                  <a:pt x="5681980" y="3131185"/>
                </a:lnTo>
                <a:lnTo>
                  <a:pt x="5788216" y="3242945"/>
                </a:lnTo>
                <a:lnTo>
                  <a:pt x="5995416" y="3046095"/>
                </a:lnTo>
                <a:lnTo>
                  <a:pt x="6102985" y="3158681"/>
                </a:lnTo>
                <a:lnTo>
                  <a:pt x="6102985" y="3158681"/>
                </a:lnTo>
                <a:lnTo>
                  <a:pt x="6210110" y="3271393"/>
                </a:lnTo>
                <a:lnTo>
                  <a:pt x="6002909" y="3468243"/>
                </a:lnTo>
                <a:close/>
                <a:moveTo>
                  <a:pt x="5575427" y="3019235"/>
                </a:moveTo>
                <a:lnTo>
                  <a:pt x="5681663" y="3131058"/>
                </a:lnTo>
                <a:lnTo>
                  <a:pt x="5201285" y="3160078"/>
                </a:lnTo>
                <a:lnTo>
                  <a:pt x="5254816" y="2681859"/>
                </a:lnTo>
                <a:lnTo>
                  <a:pt x="5361051" y="2793619"/>
                </a:lnTo>
                <a:lnTo>
                  <a:pt x="5568252" y="2596769"/>
                </a:lnTo>
                <a:lnTo>
                  <a:pt x="5675376" y="2709482"/>
                </a:lnTo>
                <a:lnTo>
                  <a:pt x="5675376" y="2709482"/>
                </a:lnTo>
                <a:lnTo>
                  <a:pt x="5782501" y="2822258"/>
                </a:lnTo>
                <a:close/>
                <a:moveTo>
                  <a:pt x="5254689" y="2681732"/>
                </a:moveTo>
                <a:lnTo>
                  <a:pt x="4774375" y="2710752"/>
                </a:lnTo>
                <a:lnTo>
                  <a:pt x="4827841" y="2232470"/>
                </a:lnTo>
                <a:lnTo>
                  <a:pt x="4934585" y="2344103"/>
                </a:lnTo>
                <a:lnTo>
                  <a:pt x="5141786" y="2147253"/>
                </a:lnTo>
                <a:lnTo>
                  <a:pt x="5248910" y="2260029"/>
                </a:lnTo>
                <a:lnTo>
                  <a:pt x="5248910" y="2260029"/>
                </a:lnTo>
                <a:lnTo>
                  <a:pt x="5356098" y="2372805"/>
                </a:lnTo>
                <a:lnTo>
                  <a:pt x="5148898" y="2569655"/>
                </a:lnTo>
                <a:close/>
                <a:moveTo>
                  <a:pt x="5196078" y="1670050"/>
                </a:moveTo>
                <a:lnTo>
                  <a:pt x="5302314" y="1781810"/>
                </a:lnTo>
                <a:lnTo>
                  <a:pt x="4821936" y="1810830"/>
                </a:lnTo>
                <a:lnTo>
                  <a:pt x="4875466" y="1332611"/>
                </a:lnTo>
                <a:lnTo>
                  <a:pt x="4981639" y="1444371"/>
                </a:lnTo>
                <a:lnTo>
                  <a:pt x="5188839" y="1247521"/>
                </a:lnTo>
                <a:lnTo>
                  <a:pt x="5296027" y="1360234"/>
                </a:lnTo>
                <a:lnTo>
                  <a:pt x="5296027" y="1360234"/>
                </a:lnTo>
                <a:lnTo>
                  <a:pt x="5403279" y="1473200"/>
                </a:lnTo>
                <a:close/>
                <a:moveTo>
                  <a:pt x="4929378" y="1924050"/>
                </a:moveTo>
                <a:lnTo>
                  <a:pt x="4722178" y="2120900"/>
                </a:lnTo>
                <a:lnTo>
                  <a:pt x="4828350" y="2232660"/>
                </a:lnTo>
                <a:lnTo>
                  <a:pt x="4348036" y="2261680"/>
                </a:lnTo>
                <a:lnTo>
                  <a:pt x="4401566" y="1783461"/>
                </a:lnTo>
                <a:lnTo>
                  <a:pt x="4507738" y="1895221"/>
                </a:lnTo>
                <a:lnTo>
                  <a:pt x="4714939" y="1698371"/>
                </a:lnTo>
                <a:lnTo>
                  <a:pt x="4822127" y="1811084"/>
                </a:lnTo>
                <a:lnTo>
                  <a:pt x="4822127" y="1811084"/>
                </a:lnTo>
                <a:close/>
                <a:moveTo>
                  <a:pt x="4295204" y="1671574"/>
                </a:moveTo>
                <a:lnTo>
                  <a:pt x="4401185" y="1782826"/>
                </a:lnTo>
                <a:lnTo>
                  <a:pt x="3920807" y="1811845"/>
                </a:lnTo>
                <a:lnTo>
                  <a:pt x="3974338" y="1333564"/>
                </a:lnTo>
                <a:lnTo>
                  <a:pt x="4080510" y="1445387"/>
                </a:lnTo>
                <a:lnTo>
                  <a:pt x="4287774" y="1248537"/>
                </a:lnTo>
                <a:lnTo>
                  <a:pt x="4394835" y="1361250"/>
                </a:lnTo>
                <a:lnTo>
                  <a:pt x="4394835" y="1361250"/>
                </a:lnTo>
                <a:lnTo>
                  <a:pt x="4501960" y="1474026"/>
                </a:lnTo>
                <a:close/>
                <a:moveTo>
                  <a:pt x="3927284" y="2234121"/>
                </a:moveTo>
                <a:lnTo>
                  <a:pt x="4033520" y="2345881"/>
                </a:lnTo>
                <a:lnTo>
                  <a:pt x="4240720" y="2149031"/>
                </a:lnTo>
                <a:lnTo>
                  <a:pt x="4347845" y="2261743"/>
                </a:lnTo>
                <a:lnTo>
                  <a:pt x="4347845" y="2261743"/>
                </a:lnTo>
                <a:lnTo>
                  <a:pt x="4455033" y="2374456"/>
                </a:lnTo>
                <a:lnTo>
                  <a:pt x="4247832" y="2571306"/>
                </a:lnTo>
                <a:lnTo>
                  <a:pt x="4354004" y="2683066"/>
                </a:lnTo>
                <a:lnTo>
                  <a:pt x="3873691" y="2712085"/>
                </a:lnTo>
                <a:close/>
                <a:moveTo>
                  <a:pt x="4354259" y="2683447"/>
                </a:moveTo>
                <a:lnTo>
                  <a:pt x="4460494" y="2795270"/>
                </a:lnTo>
                <a:lnTo>
                  <a:pt x="4667694" y="2598420"/>
                </a:lnTo>
                <a:lnTo>
                  <a:pt x="4774819" y="2711196"/>
                </a:lnTo>
                <a:lnTo>
                  <a:pt x="4774819" y="2711196"/>
                </a:lnTo>
                <a:lnTo>
                  <a:pt x="4881943" y="2823972"/>
                </a:lnTo>
                <a:lnTo>
                  <a:pt x="4674743" y="3020822"/>
                </a:lnTo>
                <a:lnTo>
                  <a:pt x="4780979" y="3132646"/>
                </a:lnTo>
                <a:lnTo>
                  <a:pt x="4300601" y="3161665"/>
                </a:lnTo>
                <a:close/>
                <a:moveTo>
                  <a:pt x="4781232" y="3132836"/>
                </a:moveTo>
                <a:lnTo>
                  <a:pt x="4887468" y="3244596"/>
                </a:lnTo>
                <a:lnTo>
                  <a:pt x="5094668" y="3047746"/>
                </a:lnTo>
                <a:lnTo>
                  <a:pt x="5201285" y="3159887"/>
                </a:lnTo>
                <a:lnTo>
                  <a:pt x="5201285" y="3159887"/>
                </a:lnTo>
                <a:lnTo>
                  <a:pt x="5308410" y="3272663"/>
                </a:lnTo>
                <a:lnTo>
                  <a:pt x="5101209" y="3469513"/>
                </a:lnTo>
                <a:lnTo>
                  <a:pt x="5207635" y="3581400"/>
                </a:lnTo>
                <a:lnTo>
                  <a:pt x="4727257" y="3610420"/>
                </a:lnTo>
                <a:close/>
                <a:moveTo>
                  <a:pt x="5207635" y="3581400"/>
                </a:moveTo>
                <a:lnTo>
                  <a:pt x="5313870" y="3693160"/>
                </a:lnTo>
                <a:lnTo>
                  <a:pt x="5521071" y="3496310"/>
                </a:lnTo>
                <a:lnTo>
                  <a:pt x="5628195" y="3609086"/>
                </a:lnTo>
                <a:lnTo>
                  <a:pt x="5628195" y="3609086"/>
                </a:lnTo>
                <a:lnTo>
                  <a:pt x="5735320" y="3721799"/>
                </a:lnTo>
                <a:lnTo>
                  <a:pt x="5528119" y="3918649"/>
                </a:lnTo>
                <a:lnTo>
                  <a:pt x="5634355" y="4030409"/>
                </a:lnTo>
                <a:lnTo>
                  <a:pt x="5153978" y="4059491"/>
                </a:lnTo>
                <a:close/>
                <a:moveTo>
                  <a:pt x="5634609" y="4030726"/>
                </a:moveTo>
                <a:lnTo>
                  <a:pt x="5741035" y="4142740"/>
                </a:lnTo>
                <a:lnTo>
                  <a:pt x="5948299" y="3945890"/>
                </a:lnTo>
                <a:lnTo>
                  <a:pt x="6055424" y="4058666"/>
                </a:lnTo>
                <a:lnTo>
                  <a:pt x="6055424" y="4058666"/>
                </a:lnTo>
                <a:lnTo>
                  <a:pt x="6162548" y="4171442"/>
                </a:lnTo>
                <a:lnTo>
                  <a:pt x="5955348" y="4368292"/>
                </a:lnTo>
                <a:lnTo>
                  <a:pt x="6061583" y="4480116"/>
                </a:lnTo>
                <a:lnTo>
                  <a:pt x="5581205" y="4509135"/>
                </a:lnTo>
                <a:close/>
                <a:moveTo>
                  <a:pt x="6049709" y="2568258"/>
                </a:moveTo>
                <a:lnTo>
                  <a:pt x="6155944" y="2680081"/>
                </a:lnTo>
                <a:lnTo>
                  <a:pt x="5675566" y="2709101"/>
                </a:lnTo>
                <a:lnTo>
                  <a:pt x="5729097" y="2230882"/>
                </a:lnTo>
                <a:lnTo>
                  <a:pt x="5835332" y="2342642"/>
                </a:lnTo>
                <a:lnTo>
                  <a:pt x="6042533" y="2145792"/>
                </a:lnTo>
                <a:lnTo>
                  <a:pt x="6149657" y="2258505"/>
                </a:lnTo>
                <a:lnTo>
                  <a:pt x="6149657" y="2258505"/>
                </a:lnTo>
                <a:lnTo>
                  <a:pt x="6256845" y="2371281"/>
                </a:lnTo>
                <a:close/>
                <a:moveTo>
                  <a:pt x="5662866" y="796608"/>
                </a:moveTo>
                <a:lnTo>
                  <a:pt x="5769991" y="909320"/>
                </a:lnTo>
                <a:lnTo>
                  <a:pt x="5769991" y="909320"/>
                </a:lnTo>
                <a:lnTo>
                  <a:pt x="5877497" y="1022350"/>
                </a:lnTo>
                <a:lnTo>
                  <a:pt x="5670296" y="1219200"/>
                </a:lnTo>
                <a:lnTo>
                  <a:pt x="5776531" y="1330960"/>
                </a:lnTo>
                <a:lnTo>
                  <a:pt x="5296154" y="1359980"/>
                </a:lnTo>
                <a:lnTo>
                  <a:pt x="5349685" y="881761"/>
                </a:lnTo>
                <a:lnTo>
                  <a:pt x="5455920" y="993521"/>
                </a:lnTo>
                <a:close/>
                <a:moveTo>
                  <a:pt x="4922456" y="432308"/>
                </a:moveTo>
                <a:lnTo>
                  <a:pt x="5028692" y="544132"/>
                </a:lnTo>
                <a:lnTo>
                  <a:pt x="5235892" y="347282"/>
                </a:lnTo>
                <a:lnTo>
                  <a:pt x="5343017" y="460057"/>
                </a:lnTo>
                <a:lnTo>
                  <a:pt x="5343017" y="460057"/>
                </a:lnTo>
                <a:lnTo>
                  <a:pt x="5450141" y="572834"/>
                </a:lnTo>
                <a:lnTo>
                  <a:pt x="5242941" y="769684"/>
                </a:lnTo>
                <a:lnTo>
                  <a:pt x="5349177" y="881507"/>
                </a:lnTo>
                <a:lnTo>
                  <a:pt x="4868799" y="910527"/>
                </a:lnTo>
                <a:close/>
                <a:moveTo>
                  <a:pt x="4761675" y="797814"/>
                </a:moveTo>
                <a:lnTo>
                  <a:pt x="4868799" y="910590"/>
                </a:lnTo>
                <a:lnTo>
                  <a:pt x="4868799" y="910590"/>
                </a:lnTo>
                <a:lnTo>
                  <a:pt x="4975924" y="1023366"/>
                </a:lnTo>
                <a:lnTo>
                  <a:pt x="4768723" y="1220216"/>
                </a:lnTo>
                <a:lnTo>
                  <a:pt x="4874959" y="1332040"/>
                </a:lnTo>
                <a:lnTo>
                  <a:pt x="4394835" y="1361250"/>
                </a:lnTo>
                <a:lnTo>
                  <a:pt x="4448366" y="882968"/>
                </a:lnTo>
                <a:lnTo>
                  <a:pt x="4554601" y="994791"/>
                </a:lnTo>
                <a:close/>
                <a:moveTo>
                  <a:pt x="4021265" y="433578"/>
                </a:moveTo>
                <a:lnTo>
                  <a:pt x="4127500" y="545338"/>
                </a:lnTo>
                <a:lnTo>
                  <a:pt x="4334701" y="348488"/>
                </a:lnTo>
                <a:lnTo>
                  <a:pt x="4441825" y="461264"/>
                </a:lnTo>
                <a:lnTo>
                  <a:pt x="4441825" y="461264"/>
                </a:lnTo>
                <a:lnTo>
                  <a:pt x="4548950" y="573977"/>
                </a:lnTo>
                <a:lnTo>
                  <a:pt x="4341749" y="770827"/>
                </a:lnTo>
                <a:lnTo>
                  <a:pt x="4447985" y="882587"/>
                </a:lnTo>
                <a:lnTo>
                  <a:pt x="3967607" y="911670"/>
                </a:lnTo>
                <a:close/>
                <a:moveTo>
                  <a:pt x="3860482" y="799084"/>
                </a:moveTo>
                <a:lnTo>
                  <a:pt x="3967607" y="911860"/>
                </a:lnTo>
                <a:lnTo>
                  <a:pt x="3967607" y="911860"/>
                </a:lnTo>
                <a:lnTo>
                  <a:pt x="4074731" y="1024573"/>
                </a:lnTo>
                <a:lnTo>
                  <a:pt x="3867531" y="1221423"/>
                </a:lnTo>
                <a:lnTo>
                  <a:pt x="3973766" y="1333183"/>
                </a:lnTo>
                <a:lnTo>
                  <a:pt x="3493389" y="1362266"/>
                </a:lnTo>
                <a:lnTo>
                  <a:pt x="3546919" y="883984"/>
                </a:lnTo>
                <a:lnTo>
                  <a:pt x="3653155" y="995744"/>
                </a:lnTo>
                <a:close/>
                <a:moveTo>
                  <a:pt x="3120072" y="434848"/>
                </a:moveTo>
                <a:lnTo>
                  <a:pt x="3226435" y="546672"/>
                </a:lnTo>
                <a:lnTo>
                  <a:pt x="3433636" y="349822"/>
                </a:lnTo>
                <a:lnTo>
                  <a:pt x="3540760" y="462534"/>
                </a:lnTo>
                <a:lnTo>
                  <a:pt x="3540760" y="462534"/>
                </a:lnTo>
                <a:lnTo>
                  <a:pt x="3647884" y="575310"/>
                </a:lnTo>
                <a:lnTo>
                  <a:pt x="3440684" y="772160"/>
                </a:lnTo>
                <a:lnTo>
                  <a:pt x="3546919" y="883920"/>
                </a:lnTo>
                <a:lnTo>
                  <a:pt x="3066542" y="912940"/>
                </a:lnTo>
                <a:close/>
                <a:moveTo>
                  <a:pt x="2959735" y="800418"/>
                </a:moveTo>
                <a:lnTo>
                  <a:pt x="3066859" y="913130"/>
                </a:lnTo>
                <a:lnTo>
                  <a:pt x="3066859" y="913130"/>
                </a:lnTo>
                <a:lnTo>
                  <a:pt x="3173984" y="1025906"/>
                </a:lnTo>
                <a:lnTo>
                  <a:pt x="2966783" y="1222756"/>
                </a:lnTo>
                <a:lnTo>
                  <a:pt x="3073019" y="1334516"/>
                </a:lnTo>
                <a:lnTo>
                  <a:pt x="2592641" y="1363536"/>
                </a:lnTo>
                <a:lnTo>
                  <a:pt x="2646172" y="885317"/>
                </a:lnTo>
                <a:lnTo>
                  <a:pt x="2752407" y="997077"/>
                </a:lnTo>
                <a:close/>
                <a:moveTo>
                  <a:pt x="2219325" y="436118"/>
                </a:moveTo>
                <a:lnTo>
                  <a:pt x="2325561" y="547942"/>
                </a:lnTo>
                <a:lnTo>
                  <a:pt x="2532761" y="351092"/>
                </a:lnTo>
                <a:lnTo>
                  <a:pt x="2639695" y="463550"/>
                </a:lnTo>
                <a:lnTo>
                  <a:pt x="2639695" y="463550"/>
                </a:lnTo>
                <a:lnTo>
                  <a:pt x="2746819" y="576326"/>
                </a:lnTo>
                <a:lnTo>
                  <a:pt x="2539619" y="773176"/>
                </a:lnTo>
                <a:lnTo>
                  <a:pt x="2645854" y="885000"/>
                </a:lnTo>
                <a:lnTo>
                  <a:pt x="2165604" y="914400"/>
                </a:lnTo>
                <a:close/>
                <a:moveTo>
                  <a:pt x="1264285" y="915607"/>
                </a:moveTo>
                <a:lnTo>
                  <a:pt x="1317815" y="437388"/>
                </a:lnTo>
                <a:lnTo>
                  <a:pt x="1424051" y="549148"/>
                </a:lnTo>
                <a:lnTo>
                  <a:pt x="1631252" y="352298"/>
                </a:lnTo>
                <a:lnTo>
                  <a:pt x="1738376" y="465074"/>
                </a:lnTo>
                <a:lnTo>
                  <a:pt x="1738376" y="465074"/>
                </a:lnTo>
                <a:lnTo>
                  <a:pt x="1845754" y="577850"/>
                </a:lnTo>
                <a:lnTo>
                  <a:pt x="1638554" y="774700"/>
                </a:lnTo>
                <a:lnTo>
                  <a:pt x="1744790" y="886460"/>
                </a:lnTo>
                <a:close/>
                <a:moveTo>
                  <a:pt x="1691386" y="1365250"/>
                </a:moveTo>
                <a:lnTo>
                  <a:pt x="1744916" y="886968"/>
                </a:lnTo>
                <a:lnTo>
                  <a:pt x="1851152" y="998791"/>
                </a:lnTo>
                <a:lnTo>
                  <a:pt x="2058353" y="801942"/>
                </a:lnTo>
                <a:lnTo>
                  <a:pt x="2165477" y="914400"/>
                </a:lnTo>
                <a:lnTo>
                  <a:pt x="2165477" y="914400"/>
                </a:lnTo>
                <a:lnTo>
                  <a:pt x="2272602" y="1027176"/>
                </a:lnTo>
                <a:lnTo>
                  <a:pt x="2065401" y="1224026"/>
                </a:lnTo>
                <a:lnTo>
                  <a:pt x="2171637" y="1335850"/>
                </a:lnTo>
                <a:close/>
                <a:moveTo>
                  <a:pt x="2118360" y="1814576"/>
                </a:moveTo>
                <a:lnTo>
                  <a:pt x="2171891" y="1336358"/>
                </a:lnTo>
                <a:lnTo>
                  <a:pt x="2278126" y="1448118"/>
                </a:lnTo>
                <a:lnTo>
                  <a:pt x="2485327" y="1251268"/>
                </a:lnTo>
                <a:lnTo>
                  <a:pt x="2592451" y="1363980"/>
                </a:lnTo>
                <a:lnTo>
                  <a:pt x="2592451" y="1363980"/>
                </a:lnTo>
                <a:lnTo>
                  <a:pt x="2699576" y="1476756"/>
                </a:lnTo>
                <a:lnTo>
                  <a:pt x="2492375" y="1673606"/>
                </a:lnTo>
                <a:lnTo>
                  <a:pt x="2598611" y="1785366"/>
                </a:lnTo>
                <a:close/>
                <a:moveTo>
                  <a:pt x="2545334" y="2263966"/>
                </a:moveTo>
                <a:lnTo>
                  <a:pt x="2598865" y="1785684"/>
                </a:lnTo>
                <a:lnTo>
                  <a:pt x="2705037" y="1897507"/>
                </a:lnTo>
                <a:lnTo>
                  <a:pt x="2912301" y="1700657"/>
                </a:lnTo>
                <a:lnTo>
                  <a:pt x="3019425" y="1813433"/>
                </a:lnTo>
                <a:lnTo>
                  <a:pt x="3019425" y="1813433"/>
                </a:lnTo>
                <a:lnTo>
                  <a:pt x="3126550" y="1926145"/>
                </a:lnTo>
                <a:lnTo>
                  <a:pt x="2919349" y="2122996"/>
                </a:lnTo>
                <a:lnTo>
                  <a:pt x="3025584" y="2234756"/>
                </a:lnTo>
                <a:close/>
                <a:moveTo>
                  <a:pt x="2972435" y="2713038"/>
                </a:moveTo>
                <a:lnTo>
                  <a:pt x="3025966" y="2234756"/>
                </a:lnTo>
                <a:lnTo>
                  <a:pt x="3132138" y="2346579"/>
                </a:lnTo>
                <a:lnTo>
                  <a:pt x="3339338" y="2149729"/>
                </a:lnTo>
                <a:lnTo>
                  <a:pt x="3446526" y="2262505"/>
                </a:lnTo>
                <a:lnTo>
                  <a:pt x="3446526" y="2262505"/>
                </a:lnTo>
                <a:lnTo>
                  <a:pt x="3553651" y="2375281"/>
                </a:lnTo>
                <a:lnTo>
                  <a:pt x="3346450" y="2572131"/>
                </a:lnTo>
                <a:lnTo>
                  <a:pt x="3452622" y="2683955"/>
                </a:lnTo>
                <a:close/>
                <a:moveTo>
                  <a:pt x="3399282" y="3162300"/>
                </a:moveTo>
                <a:lnTo>
                  <a:pt x="3452749" y="2684082"/>
                </a:lnTo>
                <a:lnTo>
                  <a:pt x="3558984" y="2795842"/>
                </a:lnTo>
                <a:lnTo>
                  <a:pt x="3766185" y="2598992"/>
                </a:lnTo>
                <a:lnTo>
                  <a:pt x="3873309" y="2711704"/>
                </a:lnTo>
                <a:lnTo>
                  <a:pt x="3873309" y="2711704"/>
                </a:lnTo>
                <a:lnTo>
                  <a:pt x="3980497" y="2824417"/>
                </a:lnTo>
                <a:lnTo>
                  <a:pt x="3773297" y="3021267"/>
                </a:lnTo>
                <a:lnTo>
                  <a:pt x="3879469" y="3133027"/>
                </a:lnTo>
                <a:close/>
                <a:moveTo>
                  <a:pt x="3826192" y="3611690"/>
                </a:moveTo>
                <a:lnTo>
                  <a:pt x="3879723" y="3133408"/>
                </a:lnTo>
                <a:lnTo>
                  <a:pt x="3985958" y="3245231"/>
                </a:lnTo>
                <a:lnTo>
                  <a:pt x="4193159" y="3048381"/>
                </a:lnTo>
                <a:lnTo>
                  <a:pt x="4300284" y="3161157"/>
                </a:lnTo>
                <a:lnTo>
                  <a:pt x="4300284" y="3161157"/>
                </a:lnTo>
                <a:lnTo>
                  <a:pt x="4407535" y="3274060"/>
                </a:lnTo>
                <a:lnTo>
                  <a:pt x="4200335" y="3470910"/>
                </a:lnTo>
                <a:lnTo>
                  <a:pt x="4306570" y="3582734"/>
                </a:lnTo>
                <a:close/>
                <a:moveTo>
                  <a:pt x="4253166" y="4061016"/>
                </a:moveTo>
                <a:lnTo>
                  <a:pt x="4306697" y="3582797"/>
                </a:lnTo>
                <a:lnTo>
                  <a:pt x="4412932" y="3694557"/>
                </a:lnTo>
                <a:lnTo>
                  <a:pt x="4620133" y="3497707"/>
                </a:lnTo>
                <a:lnTo>
                  <a:pt x="4727257" y="3610420"/>
                </a:lnTo>
                <a:lnTo>
                  <a:pt x="4727257" y="3610420"/>
                </a:lnTo>
                <a:lnTo>
                  <a:pt x="4834382" y="3723196"/>
                </a:lnTo>
                <a:lnTo>
                  <a:pt x="4627181" y="3920046"/>
                </a:lnTo>
                <a:lnTo>
                  <a:pt x="4733417" y="4031806"/>
                </a:lnTo>
                <a:close/>
                <a:moveTo>
                  <a:pt x="4680141" y="4510405"/>
                </a:moveTo>
                <a:lnTo>
                  <a:pt x="4733671" y="4032123"/>
                </a:lnTo>
                <a:lnTo>
                  <a:pt x="4839906" y="4143883"/>
                </a:lnTo>
                <a:lnTo>
                  <a:pt x="5047107" y="3947033"/>
                </a:lnTo>
                <a:lnTo>
                  <a:pt x="5154231" y="4059809"/>
                </a:lnTo>
                <a:lnTo>
                  <a:pt x="5154231" y="4059809"/>
                </a:lnTo>
                <a:lnTo>
                  <a:pt x="5261356" y="4172522"/>
                </a:lnTo>
                <a:lnTo>
                  <a:pt x="5054155" y="4369372"/>
                </a:lnTo>
                <a:lnTo>
                  <a:pt x="5160391" y="4481132"/>
                </a:lnTo>
                <a:close/>
                <a:moveTo>
                  <a:pt x="5107115" y="4959731"/>
                </a:moveTo>
                <a:lnTo>
                  <a:pt x="5160645" y="4481449"/>
                </a:lnTo>
                <a:lnTo>
                  <a:pt x="5266817" y="4593273"/>
                </a:lnTo>
                <a:lnTo>
                  <a:pt x="5474017" y="4396423"/>
                </a:lnTo>
                <a:lnTo>
                  <a:pt x="5581205" y="4509199"/>
                </a:lnTo>
                <a:lnTo>
                  <a:pt x="5581205" y="4509199"/>
                </a:lnTo>
                <a:lnTo>
                  <a:pt x="5688330" y="4621975"/>
                </a:lnTo>
                <a:lnTo>
                  <a:pt x="5481129" y="4818825"/>
                </a:lnTo>
                <a:lnTo>
                  <a:pt x="5587365" y="4930648"/>
                </a:lnTo>
                <a:close/>
                <a:moveTo>
                  <a:pt x="5534089" y="5409057"/>
                </a:moveTo>
                <a:lnTo>
                  <a:pt x="5587555" y="4930839"/>
                </a:lnTo>
                <a:lnTo>
                  <a:pt x="5693791" y="5042599"/>
                </a:lnTo>
                <a:lnTo>
                  <a:pt x="5900991" y="4845749"/>
                </a:lnTo>
                <a:lnTo>
                  <a:pt x="6008116" y="4958461"/>
                </a:lnTo>
                <a:lnTo>
                  <a:pt x="6008116" y="4958461"/>
                </a:lnTo>
                <a:lnTo>
                  <a:pt x="6115685" y="5071428"/>
                </a:lnTo>
                <a:lnTo>
                  <a:pt x="5908485" y="5268278"/>
                </a:lnTo>
                <a:lnTo>
                  <a:pt x="6014656" y="5380038"/>
                </a:lnTo>
                <a:close/>
                <a:moveTo>
                  <a:pt x="5960999" y="5858447"/>
                </a:moveTo>
                <a:lnTo>
                  <a:pt x="6014529" y="5380165"/>
                </a:lnTo>
                <a:lnTo>
                  <a:pt x="6120765" y="5491988"/>
                </a:lnTo>
                <a:lnTo>
                  <a:pt x="6327966" y="5295138"/>
                </a:lnTo>
                <a:lnTo>
                  <a:pt x="6435090" y="5407914"/>
                </a:lnTo>
                <a:lnTo>
                  <a:pt x="6435090" y="5407914"/>
                </a:lnTo>
                <a:lnTo>
                  <a:pt x="6542278" y="5520690"/>
                </a:lnTo>
                <a:lnTo>
                  <a:pt x="6335014" y="5717540"/>
                </a:lnTo>
                <a:lnTo>
                  <a:pt x="6441250" y="5829300"/>
                </a:lnTo>
                <a:close/>
                <a:moveTo>
                  <a:pt x="6969316" y="5970080"/>
                </a:moveTo>
                <a:lnTo>
                  <a:pt x="6762115" y="6166930"/>
                </a:lnTo>
                <a:lnTo>
                  <a:pt x="6868351" y="6278753"/>
                </a:lnTo>
                <a:lnTo>
                  <a:pt x="6387973" y="6307773"/>
                </a:lnTo>
                <a:lnTo>
                  <a:pt x="6441504" y="5829554"/>
                </a:lnTo>
                <a:lnTo>
                  <a:pt x="6547739" y="5941314"/>
                </a:lnTo>
                <a:lnTo>
                  <a:pt x="6754940" y="5744464"/>
                </a:lnTo>
                <a:lnTo>
                  <a:pt x="6862064" y="5857177"/>
                </a:lnTo>
                <a:lnTo>
                  <a:pt x="6862064" y="5857177"/>
                </a:lnTo>
                <a:close/>
                <a:moveTo>
                  <a:pt x="7016623" y="5070158"/>
                </a:moveTo>
                <a:lnTo>
                  <a:pt x="6809423" y="5267008"/>
                </a:lnTo>
                <a:lnTo>
                  <a:pt x="6915594" y="5378768"/>
                </a:lnTo>
                <a:lnTo>
                  <a:pt x="6435280" y="5407851"/>
                </a:lnTo>
                <a:lnTo>
                  <a:pt x="6488748" y="4929569"/>
                </a:lnTo>
                <a:lnTo>
                  <a:pt x="6594983" y="5041392"/>
                </a:lnTo>
                <a:lnTo>
                  <a:pt x="6802184" y="4844542"/>
                </a:lnTo>
                <a:lnTo>
                  <a:pt x="6909435" y="4957318"/>
                </a:lnTo>
                <a:lnTo>
                  <a:pt x="6909435" y="4957318"/>
                </a:lnTo>
                <a:close/>
                <a:moveTo>
                  <a:pt x="7063867" y="4170172"/>
                </a:moveTo>
                <a:lnTo>
                  <a:pt x="6856666" y="4367022"/>
                </a:lnTo>
                <a:lnTo>
                  <a:pt x="6962902" y="4478782"/>
                </a:lnTo>
                <a:lnTo>
                  <a:pt x="6482525" y="4507802"/>
                </a:lnTo>
                <a:lnTo>
                  <a:pt x="6536055" y="4029583"/>
                </a:lnTo>
                <a:lnTo>
                  <a:pt x="6642227" y="4141343"/>
                </a:lnTo>
                <a:lnTo>
                  <a:pt x="6849428" y="3944493"/>
                </a:lnTo>
                <a:lnTo>
                  <a:pt x="6956616" y="4057650"/>
                </a:lnTo>
                <a:lnTo>
                  <a:pt x="6956616" y="4057650"/>
                </a:lnTo>
                <a:close/>
                <a:moveTo>
                  <a:pt x="7111111" y="3270250"/>
                </a:moveTo>
                <a:lnTo>
                  <a:pt x="6903911" y="3467100"/>
                </a:lnTo>
                <a:lnTo>
                  <a:pt x="7010146" y="3578924"/>
                </a:lnTo>
                <a:lnTo>
                  <a:pt x="6529768" y="3607943"/>
                </a:lnTo>
                <a:lnTo>
                  <a:pt x="6583299" y="3129661"/>
                </a:lnTo>
                <a:lnTo>
                  <a:pt x="6689535" y="3241485"/>
                </a:lnTo>
                <a:lnTo>
                  <a:pt x="6896735" y="3044635"/>
                </a:lnTo>
                <a:lnTo>
                  <a:pt x="7003860" y="3157411"/>
                </a:lnTo>
                <a:lnTo>
                  <a:pt x="7003860" y="3157411"/>
                </a:lnTo>
                <a:close/>
                <a:moveTo>
                  <a:pt x="6943979" y="2144649"/>
                </a:moveTo>
                <a:lnTo>
                  <a:pt x="7051104" y="2257425"/>
                </a:lnTo>
                <a:lnTo>
                  <a:pt x="7051104" y="2257425"/>
                </a:lnTo>
                <a:lnTo>
                  <a:pt x="7158228" y="2370138"/>
                </a:lnTo>
                <a:lnTo>
                  <a:pt x="6951028" y="2566988"/>
                </a:lnTo>
                <a:lnTo>
                  <a:pt x="7057263" y="2678748"/>
                </a:lnTo>
                <a:lnTo>
                  <a:pt x="6576886" y="2707767"/>
                </a:lnTo>
                <a:lnTo>
                  <a:pt x="6630416" y="2229549"/>
                </a:lnTo>
                <a:lnTo>
                  <a:pt x="6736652" y="2341309"/>
                </a:lnTo>
                <a:close/>
                <a:moveTo>
                  <a:pt x="6731635" y="1921002"/>
                </a:moveTo>
                <a:lnTo>
                  <a:pt x="6524435" y="2117852"/>
                </a:lnTo>
                <a:lnTo>
                  <a:pt x="6630606" y="2229676"/>
                </a:lnTo>
                <a:lnTo>
                  <a:pt x="6150292" y="2258695"/>
                </a:lnTo>
                <a:lnTo>
                  <a:pt x="6203760" y="1780477"/>
                </a:lnTo>
                <a:lnTo>
                  <a:pt x="6309995" y="1892237"/>
                </a:lnTo>
                <a:lnTo>
                  <a:pt x="6517195" y="1695387"/>
                </a:lnTo>
                <a:lnTo>
                  <a:pt x="6624320" y="1808163"/>
                </a:lnTo>
                <a:lnTo>
                  <a:pt x="6624320" y="1808163"/>
                </a:lnTo>
                <a:close/>
                <a:moveTo>
                  <a:pt x="6778879" y="1021080"/>
                </a:moveTo>
                <a:lnTo>
                  <a:pt x="6571679" y="1217930"/>
                </a:lnTo>
                <a:lnTo>
                  <a:pt x="6677914" y="1329690"/>
                </a:lnTo>
                <a:lnTo>
                  <a:pt x="6197346" y="1358900"/>
                </a:lnTo>
                <a:lnTo>
                  <a:pt x="6250877" y="880618"/>
                </a:lnTo>
                <a:lnTo>
                  <a:pt x="6356985" y="992315"/>
                </a:lnTo>
                <a:lnTo>
                  <a:pt x="6564249" y="795465"/>
                </a:lnTo>
                <a:lnTo>
                  <a:pt x="6671437" y="908050"/>
                </a:lnTo>
                <a:lnTo>
                  <a:pt x="6671437" y="908050"/>
                </a:lnTo>
                <a:close/>
                <a:moveTo>
                  <a:pt x="3801872" y="0"/>
                </a:moveTo>
                <a:lnTo>
                  <a:pt x="3609467" y="0"/>
                </a:lnTo>
                <a:lnTo>
                  <a:pt x="3700780" y="96076"/>
                </a:lnTo>
                <a:close/>
                <a:moveTo>
                  <a:pt x="2902014" y="0"/>
                </a:moveTo>
                <a:lnTo>
                  <a:pt x="2707132" y="0"/>
                </a:lnTo>
                <a:lnTo>
                  <a:pt x="2799588" y="97346"/>
                </a:lnTo>
                <a:close/>
                <a:moveTo>
                  <a:pt x="95885" y="101092"/>
                </a:moveTo>
                <a:lnTo>
                  <a:pt x="202374" y="0"/>
                </a:lnTo>
                <a:lnTo>
                  <a:pt x="0" y="0"/>
                </a:lnTo>
                <a:close/>
                <a:moveTo>
                  <a:pt x="1102296" y="0"/>
                </a:moveTo>
                <a:lnTo>
                  <a:pt x="902335" y="0"/>
                </a:lnTo>
                <a:lnTo>
                  <a:pt x="997140" y="99822"/>
                </a:lnTo>
                <a:close/>
                <a:moveTo>
                  <a:pt x="2002155" y="0"/>
                </a:moveTo>
                <a:lnTo>
                  <a:pt x="1804733" y="0"/>
                </a:lnTo>
                <a:lnTo>
                  <a:pt x="1898396" y="98552"/>
                </a:lnTo>
                <a:close/>
              </a:path>
            </a:pathLst>
          </a:custGeom>
          <a:gradFill>
            <a:gsLst>
              <a:gs pos="0">
                <a:srgbClr val="007450">
                  <a:alpha val="18823"/>
                </a:srgbClr>
              </a:gs>
              <a:gs pos="80000">
                <a:srgbClr val="002964">
                  <a:alpha val="0"/>
                </a:srgbClr>
              </a:gs>
              <a:gs pos="100000">
                <a:srgbClr val="002964">
                  <a:alpha val="0"/>
                </a:srgbClr>
              </a:gs>
            </a:gsLst>
            <a:lin ang="8099331"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3" name="Google Shape;23;p5"/>
          <p:cNvSpPr/>
          <p:nvPr/>
        </p:nvSpPr>
        <p:spPr>
          <a:xfrm>
            <a:off x="0" y="-67"/>
            <a:ext cx="9911200" cy="6858000"/>
          </a:xfrm>
          <a:prstGeom prst="rect">
            <a:avLst/>
          </a:prstGeom>
          <a:solidFill>
            <a:schemeClr val="lt1"/>
          </a:solidFill>
          <a:ln>
            <a:noFill/>
          </a:ln>
          <a:effectLst>
            <a:outerShdw blurRad="57150" algn="bl" rotWithShape="0">
              <a:schemeClr val="dk1">
                <a:alpha val="30000"/>
              </a:schemeClr>
            </a:outerShdw>
          </a:effectLst>
        </p:spPr>
        <p:txBody>
          <a:bodyPr spcFirstLastPara="1" wrap="square" lIns="121900" tIns="121900" rIns="121900" bIns="121900" anchor="ctr" anchorCtr="0">
            <a:noAutofit/>
          </a:bodyPr>
          <a:lstStyle/>
          <a:p>
            <a:pPr marL="0" marR="0" lvl="0" indent="0" algn="l" rtl="0">
              <a:lnSpc>
                <a:spcPct val="90000"/>
              </a:lnSpc>
              <a:spcBef>
                <a:spcPts val="0"/>
              </a:spcBef>
              <a:spcAft>
                <a:spcPts val="0"/>
              </a:spcAft>
              <a:buClr>
                <a:schemeClr val="lt1"/>
              </a:buClr>
              <a:buSzPts val="4800"/>
              <a:buFont typeface="Zilla Slab SemiBold"/>
              <a:buNone/>
            </a:pPr>
            <a:endParaRPr sz="6400">
              <a:solidFill>
                <a:schemeClr val="lt1"/>
              </a:solidFill>
              <a:latin typeface="Zilla Slab SemiBold"/>
              <a:ea typeface="Zilla Slab SemiBold"/>
              <a:cs typeface="Zilla Slab SemiBold"/>
              <a:sym typeface="Zilla Slab SemiBold"/>
            </a:endParaRPr>
          </a:p>
        </p:txBody>
      </p:sp>
      <p:sp>
        <p:nvSpPr>
          <p:cNvPr id="24" name="Google Shape;24;p5"/>
          <p:cNvSpPr txBox="1">
            <a:spLocks noGrp="1"/>
          </p:cNvSpPr>
          <p:nvPr>
            <p:ph type="title"/>
          </p:nvPr>
        </p:nvSpPr>
        <p:spPr>
          <a:xfrm>
            <a:off x="868800" y="838200"/>
            <a:ext cx="8173600" cy="578000"/>
          </a:xfrm>
          <a:prstGeom prst="rect">
            <a:avLst/>
          </a:prstGeom>
        </p:spPr>
        <p:txBody>
          <a:bodyPr spcFirstLastPara="1" wrap="square" lIns="0" tIns="0" rIns="0" bIns="0"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en-US"/>
              <a:t>Click to edit Master title style</a:t>
            </a:r>
            <a:endParaRPr/>
          </a:p>
        </p:txBody>
      </p:sp>
      <p:sp>
        <p:nvSpPr>
          <p:cNvPr id="25" name="Google Shape;25;p5"/>
          <p:cNvSpPr txBox="1">
            <a:spLocks noGrp="1"/>
          </p:cNvSpPr>
          <p:nvPr>
            <p:ph type="body" idx="1"/>
          </p:nvPr>
        </p:nvSpPr>
        <p:spPr>
          <a:xfrm>
            <a:off x="868800" y="1879601"/>
            <a:ext cx="8173600" cy="4140000"/>
          </a:xfrm>
          <a:prstGeom prst="rect">
            <a:avLst/>
          </a:prstGeom>
        </p:spPr>
        <p:txBody>
          <a:bodyPr spcFirstLastPara="1" wrap="square" lIns="0" tIns="0" rIns="0" bIns="0" anchor="t" anchorCtr="0">
            <a:noAutofit/>
          </a:bodyPr>
          <a:lstStyle>
            <a:lvl1pPr marL="609585" lvl="0" indent="-507987" rtl="0">
              <a:spcBef>
                <a:spcPts val="0"/>
              </a:spcBef>
              <a:spcAft>
                <a:spcPts val="0"/>
              </a:spcAft>
              <a:buSzPts val="2400"/>
              <a:buChar char="⇨"/>
              <a:defRPr/>
            </a:lvl1pPr>
            <a:lvl2pPr marL="1219170" lvl="1" indent="-507987" rtl="0">
              <a:spcBef>
                <a:spcPts val="1067"/>
              </a:spcBef>
              <a:spcAft>
                <a:spcPts val="0"/>
              </a:spcAft>
              <a:buSzPts val="2400"/>
              <a:buChar char="⇾"/>
              <a:defRPr/>
            </a:lvl2pPr>
            <a:lvl3pPr marL="1828754" lvl="2" indent="-507987" rtl="0">
              <a:spcBef>
                <a:spcPts val="1067"/>
              </a:spcBef>
              <a:spcAft>
                <a:spcPts val="0"/>
              </a:spcAft>
              <a:buSzPts val="2400"/>
              <a:buChar char="￫"/>
              <a:defRPr/>
            </a:lvl3pPr>
            <a:lvl4pPr marL="2438339" lvl="3" indent="-507987" rtl="0">
              <a:spcBef>
                <a:spcPts val="1067"/>
              </a:spcBef>
              <a:spcAft>
                <a:spcPts val="0"/>
              </a:spcAft>
              <a:buSzPts val="2400"/>
              <a:buChar char="●"/>
              <a:defRPr/>
            </a:lvl4pPr>
            <a:lvl5pPr marL="3047924" lvl="4" indent="-507987" rtl="0">
              <a:spcBef>
                <a:spcPts val="1067"/>
              </a:spcBef>
              <a:spcAft>
                <a:spcPts val="0"/>
              </a:spcAft>
              <a:buSzPts val="2400"/>
              <a:buChar char="○"/>
              <a:defRPr/>
            </a:lvl5pPr>
            <a:lvl6pPr marL="3657509" lvl="5" indent="-507987" rtl="0">
              <a:spcBef>
                <a:spcPts val="1067"/>
              </a:spcBef>
              <a:spcAft>
                <a:spcPts val="0"/>
              </a:spcAft>
              <a:buSzPts val="2400"/>
              <a:buChar char="■"/>
              <a:defRPr/>
            </a:lvl6pPr>
            <a:lvl7pPr marL="4267093" lvl="6" indent="-507987" rtl="0">
              <a:spcBef>
                <a:spcPts val="1067"/>
              </a:spcBef>
              <a:spcAft>
                <a:spcPts val="0"/>
              </a:spcAft>
              <a:buSzPts val="2400"/>
              <a:buChar char="●"/>
              <a:defRPr/>
            </a:lvl7pPr>
            <a:lvl8pPr marL="4876678" lvl="7" indent="-507987" rtl="0">
              <a:spcBef>
                <a:spcPts val="1067"/>
              </a:spcBef>
              <a:spcAft>
                <a:spcPts val="0"/>
              </a:spcAft>
              <a:buSzPts val="2400"/>
              <a:buChar char="○"/>
              <a:defRPr/>
            </a:lvl8pPr>
            <a:lvl9pPr marL="5486263" lvl="8" indent="-507987" rtl="0">
              <a:spcBef>
                <a:spcPts val="1067"/>
              </a:spcBef>
              <a:spcAft>
                <a:spcPts val="1067"/>
              </a:spcAft>
              <a:buSzPts val="2400"/>
              <a:buChar char="■"/>
              <a:defRPr/>
            </a:lvl9pPr>
          </a:lstStyle>
          <a:p>
            <a:pPr lvl="0"/>
            <a:r>
              <a:rPr lang="en-US"/>
              <a:t>Click to edit Master text styles</a:t>
            </a:r>
          </a:p>
        </p:txBody>
      </p:sp>
      <p:sp>
        <p:nvSpPr>
          <p:cNvPr id="26" name="Google Shape;26;p5"/>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F1BD13CE-1924-4A9F-B22F-0D318D261258}" type="slidenum">
              <a:rPr lang="en-IN" smtClean="0"/>
              <a:t>‹#›</a:t>
            </a:fld>
            <a:endParaRPr lang="en-IN"/>
          </a:p>
        </p:txBody>
      </p:sp>
      <p:sp>
        <p:nvSpPr>
          <p:cNvPr id="27" name="Google Shape;27;p5"/>
          <p:cNvSpPr/>
          <p:nvPr/>
        </p:nvSpPr>
        <p:spPr>
          <a:xfrm>
            <a:off x="0" y="3245549"/>
            <a:ext cx="3601845" cy="3612769"/>
          </a:xfrm>
          <a:custGeom>
            <a:avLst/>
            <a:gdLst/>
            <a:ahLst/>
            <a:cxnLst/>
            <a:rect l="l" t="t" r="r" b="b"/>
            <a:pathLst>
              <a:path w="3601846" h="3612769" extrusionOk="0">
                <a:moveTo>
                  <a:pt x="2747772" y="2696083"/>
                </a:moveTo>
                <a:lnTo>
                  <a:pt x="2267268" y="2725166"/>
                </a:lnTo>
                <a:lnTo>
                  <a:pt x="2320798" y="2246757"/>
                </a:lnTo>
                <a:lnTo>
                  <a:pt x="1840357" y="2275777"/>
                </a:lnTo>
                <a:lnTo>
                  <a:pt x="1893888" y="1797431"/>
                </a:lnTo>
                <a:lnTo>
                  <a:pt x="1413383" y="1826451"/>
                </a:lnTo>
                <a:lnTo>
                  <a:pt x="1466850" y="1348042"/>
                </a:lnTo>
                <a:lnTo>
                  <a:pt x="986409" y="1377252"/>
                </a:lnTo>
                <a:lnTo>
                  <a:pt x="1039940" y="898842"/>
                </a:lnTo>
                <a:lnTo>
                  <a:pt x="559435" y="927735"/>
                </a:lnTo>
                <a:lnTo>
                  <a:pt x="612966" y="449326"/>
                </a:lnTo>
                <a:lnTo>
                  <a:pt x="132461" y="478409"/>
                </a:lnTo>
                <a:lnTo>
                  <a:pt x="185992" y="0"/>
                </a:lnTo>
                <a:lnTo>
                  <a:pt x="0" y="11240"/>
                </a:lnTo>
                <a:lnTo>
                  <a:pt x="0" y="389573"/>
                </a:lnTo>
                <a:lnTo>
                  <a:pt x="25400" y="365633"/>
                </a:lnTo>
                <a:lnTo>
                  <a:pt x="132525" y="478409"/>
                </a:lnTo>
                <a:lnTo>
                  <a:pt x="132525" y="478409"/>
                </a:lnTo>
                <a:lnTo>
                  <a:pt x="239649" y="591185"/>
                </a:lnTo>
                <a:lnTo>
                  <a:pt x="32449" y="788035"/>
                </a:lnTo>
                <a:lnTo>
                  <a:pt x="138684" y="899859"/>
                </a:lnTo>
                <a:lnTo>
                  <a:pt x="0" y="908367"/>
                </a:lnTo>
                <a:lnTo>
                  <a:pt x="0" y="1288796"/>
                </a:lnTo>
                <a:lnTo>
                  <a:pt x="85090" y="1378331"/>
                </a:lnTo>
                <a:lnTo>
                  <a:pt x="85090" y="1378331"/>
                </a:lnTo>
                <a:lnTo>
                  <a:pt x="192342" y="1491552"/>
                </a:lnTo>
                <a:lnTo>
                  <a:pt x="0" y="1673987"/>
                </a:lnTo>
                <a:lnTo>
                  <a:pt x="0" y="1703769"/>
                </a:lnTo>
                <a:lnTo>
                  <a:pt x="91377" y="1799908"/>
                </a:lnTo>
                <a:lnTo>
                  <a:pt x="0" y="1805432"/>
                </a:lnTo>
                <a:lnTo>
                  <a:pt x="0" y="2238502"/>
                </a:lnTo>
                <a:lnTo>
                  <a:pt x="38100" y="2278317"/>
                </a:lnTo>
                <a:lnTo>
                  <a:pt x="38100" y="2278317"/>
                </a:lnTo>
                <a:lnTo>
                  <a:pt x="145288" y="2391029"/>
                </a:lnTo>
                <a:lnTo>
                  <a:pt x="0" y="2529015"/>
                </a:lnTo>
                <a:lnTo>
                  <a:pt x="0" y="2653602"/>
                </a:lnTo>
                <a:lnTo>
                  <a:pt x="44069" y="2699957"/>
                </a:lnTo>
                <a:lnTo>
                  <a:pt x="0" y="2702497"/>
                </a:lnTo>
                <a:lnTo>
                  <a:pt x="0" y="3095054"/>
                </a:lnTo>
                <a:lnTo>
                  <a:pt x="44450" y="2699957"/>
                </a:lnTo>
                <a:lnTo>
                  <a:pt x="150686" y="2811780"/>
                </a:lnTo>
                <a:lnTo>
                  <a:pt x="357886" y="2614930"/>
                </a:lnTo>
                <a:lnTo>
                  <a:pt x="465011" y="2727706"/>
                </a:lnTo>
                <a:lnTo>
                  <a:pt x="465011" y="2727706"/>
                </a:lnTo>
                <a:lnTo>
                  <a:pt x="572135" y="2840482"/>
                </a:lnTo>
                <a:lnTo>
                  <a:pt x="364935" y="3037332"/>
                </a:lnTo>
                <a:lnTo>
                  <a:pt x="471170" y="3149156"/>
                </a:lnTo>
                <a:lnTo>
                  <a:pt x="0" y="3177667"/>
                </a:lnTo>
                <a:lnTo>
                  <a:pt x="0" y="3188208"/>
                </a:lnTo>
                <a:lnTo>
                  <a:pt x="97790" y="3291142"/>
                </a:lnTo>
                <a:lnTo>
                  <a:pt x="0" y="3383852"/>
                </a:lnTo>
                <a:lnTo>
                  <a:pt x="0" y="3602927"/>
                </a:lnTo>
                <a:lnTo>
                  <a:pt x="8827" y="3612452"/>
                </a:lnTo>
                <a:lnTo>
                  <a:pt x="207645" y="3612452"/>
                </a:lnTo>
                <a:lnTo>
                  <a:pt x="310388" y="3514852"/>
                </a:lnTo>
                <a:lnTo>
                  <a:pt x="403098" y="3612452"/>
                </a:lnTo>
                <a:lnTo>
                  <a:pt x="419100" y="3612452"/>
                </a:lnTo>
                <a:lnTo>
                  <a:pt x="470916" y="3149346"/>
                </a:lnTo>
                <a:lnTo>
                  <a:pt x="577152" y="3261106"/>
                </a:lnTo>
                <a:lnTo>
                  <a:pt x="784352" y="3064256"/>
                </a:lnTo>
                <a:lnTo>
                  <a:pt x="891477" y="3177032"/>
                </a:lnTo>
                <a:lnTo>
                  <a:pt x="891477" y="3177032"/>
                </a:lnTo>
                <a:lnTo>
                  <a:pt x="998601" y="3289745"/>
                </a:lnTo>
                <a:lnTo>
                  <a:pt x="791401" y="3486595"/>
                </a:lnTo>
                <a:lnTo>
                  <a:pt x="897636" y="3598355"/>
                </a:lnTo>
                <a:lnTo>
                  <a:pt x="667766" y="3612261"/>
                </a:lnTo>
                <a:lnTo>
                  <a:pt x="896366" y="3612261"/>
                </a:lnTo>
                <a:lnTo>
                  <a:pt x="897890" y="3598482"/>
                </a:lnTo>
                <a:lnTo>
                  <a:pt x="910971" y="3612261"/>
                </a:lnTo>
                <a:lnTo>
                  <a:pt x="1107250" y="3612261"/>
                </a:lnTo>
                <a:lnTo>
                  <a:pt x="1211326" y="3513392"/>
                </a:lnTo>
                <a:lnTo>
                  <a:pt x="1305497" y="3612452"/>
                </a:lnTo>
                <a:lnTo>
                  <a:pt x="1320419" y="3612452"/>
                </a:lnTo>
                <a:lnTo>
                  <a:pt x="1372362" y="3148076"/>
                </a:lnTo>
                <a:lnTo>
                  <a:pt x="1478598" y="3259900"/>
                </a:lnTo>
                <a:lnTo>
                  <a:pt x="1685798" y="3063050"/>
                </a:lnTo>
                <a:lnTo>
                  <a:pt x="1792923" y="3175826"/>
                </a:lnTo>
                <a:lnTo>
                  <a:pt x="1792923" y="3175826"/>
                </a:lnTo>
                <a:lnTo>
                  <a:pt x="1900174" y="3288602"/>
                </a:lnTo>
                <a:lnTo>
                  <a:pt x="1692973" y="3485452"/>
                </a:lnTo>
                <a:lnTo>
                  <a:pt x="1799209" y="3597275"/>
                </a:lnTo>
                <a:lnTo>
                  <a:pt x="1548702" y="3612452"/>
                </a:lnTo>
                <a:lnTo>
                  <a:pt x="1797622" y="3612452"/>
                </a:lnTo>
                <a:lnTo>
                  <a:pt x="1799336" y="3597466"/>
                </a:lnTo>
                <a:lnTo>
                  <a:pt x="1813560" y="3612452"/>
                </a:lnTo>
                <a:lnTo>
                  <a:pt x="2007426" y="3612452"/>
                </a:lnTo>
                <a:lnTo>
                  <a:pt x="2112772" y="3512376"/>
                </a:lnTo>
                <a:lnTo>
                  <a:pt x="2208022" y="3612452"/>
                </a:lnTo>
                <a:lnTo>
                  <a:pt x="2221611" y="3612452"/>
                </a:lnTo>
                <a:lnTo>
                  <a:pt x="2273745" y="3146870"/>
                </a:lnTo>
                <a:lnTo>
                  <a:pt x="2379980" y="3258630"/>
                </a:lnTo>
                <a:lnTo>
                  <a:pt x="2587181" y="3061780"/>
                </a:lnTo>
                <a:lnTo>
                  <a:pt x="2694115" y="3174302"/>
                </a:lnTo>
                <a:lnTo>
                  <a:pt x="2694115" y="3174302"/>
                </a:lnTo>
                <a:lnTo>
                  <a:pt x="2801239" y="3287078"/>
                </a:lnTo>
                <a:lnTo>
                  <a:pt x="2594039" y="3483928"/>
                </a:lnTo>
                <a:lnTo>
                  <a:pt x="2700274" y="3595688"/>
                </a:lnTo>
                <a:lnTo>
                  <a:pt x="2429129" y="3612070"/>
                </a:lnTo>
                <a:lnTo>
                  <a:pt x="2698750" y="3612070"/>
                </a:lnTo>
                <a:lnTo>
                  <a:pt x="2700592" y="3595815"/>
                </a:lnTo>
                <a:lnTo>
                  <a:pt x="2716022" y="3612070"/>
                </a:lnTo>
                <a:lnTo>
                  <a:pt x="2907348" y="3612070"/>
                </a:lnTo>
                <a:lnTo>
                  <a:pt x="3014028" y="3510470"/>
                </a:lnTo>
                <a:lnTo>
                  <a:pt x="3110294" y="3612070"/>
                </a:lnTo>
                <a:lnTo>
                  <a:pt x="3122549" y="3612070"/>
                </a:lnTo>
                <a:lnTo>
                  <a:pt x="3174810" y="3145092"/>
                </a:lnTo>
                <a:lnTo>
                  <a:pt x="2694242" y="3174302"/>
                </a:lnTo>
                <a:close/>
                <a:moveTo>
                  <a:pt x="1306068" y="1713802"/>
                </a:moveTo>
                <a:lnTo>
                  <a:pt x="1413193" y="1826578"/>
                </a:lnTo>
                <a:lnTo>
                  <a:pt x="1413193" y="1826578"/>
                </a:lnTo>
                <a:lnTo>
                  <a:pt x="1520381" y="1939354"/>
                </a:lnTo>
                <a:lnTo>
                  <a:pt x="1313180" y="2136204"/>
                </a:lnTo>
                <a:lnTo>
                  <a:pt x="1419352" y="2248027"/>
                </a:lnTo>
                <a:lnTo>
                  <a:pt x="939165" y="2277047"/>
                </a:lnTo>
                <a:lnTo>
                  <a:pt x="992632" y="1798765"/>
                </a:lnTo>
                <a:lnTo>
                  <a:pt x="1098868" y="1910652"/>
                </a:lnTo>
                <a:close/>
                <a:moveTo>
                  <a:pt x="879094" y="1264476"/>
                </a:moveTo>
                <a:lnTo>
                  <a:pt x="986282" y="1377252"/>
                </a:lnTo>
                <a:lnTo>
                  <a:pt x="986282" y="1377252"/>
                </a:lnTo>
                <a:lnTo>
                  <a:pt x="1093407" y="1489964"/>
                </a:lnTo>
                <a:lnTo>
                  <a:pt x="886206" y="1686814"/>
                </a:lnTo>
                <a:lnTo>
                  <a:pt x="992378" y="1798574"/>
                </a:lnTo>
                <a:lnTo>
                  <a:pt x="512064" y="1827657"/>
                </a:lnTo>
                <a:lnTo>
                  <a:pt x="565595" y="1349375"/>
                </a:lnTo>
                <a:lnTo>
                  <a:pt x="671767" y="1461135"/>
                </a:lnTo>
                <a:close/>
                <a:moveTo>
                  <a:pt x="85344" y="1378458"/>
                </a:moveTo>
                <a:lnTo>
                  <a:pt x="138875" y="900240"/>
                </a:lnTo>
                <a:lnTo>
                  <a:pt x="245110" y="1012000"/>
                </a:lnTo>
                <a:lnTo>
                  <a:pt x="452311" y="815150"/>
                </a:lnTo>
                <a:lnTo>
                  <a:pt x="559435" y="927862"/>
                </a:lnTo>
                <a:lnTo>
                  <a:pt x="559435" y="927862"/>
                </a:lnTo>
                <a:lnTo>
                  <a:pt x="666750" y="1040702"/>
                </a:lnTo>
                <a:lnTo>
                  <a:pt x="459359" y="1237552"/>
                </a:lnTo>
                <a:lnTo>
                  <a:pt x="565595" y="1349312"/>
                </a:lnTo>
                <a:close/>
                <a:moveTo>
                  <a:pt x="38100" y="2278317"/>
                </a:moveTo>
                <a:lnTo>
                  <a:pt x="91631" y="1800035"/>
                </a:lnTo>
                <a:lnTo>
                  <a:pt x="197803" y="1911858"/>
                </a:lnTo>
                <a:lnTo>
                  <a:pt x="405003" y="1715008"/>
                </a:lnTo>
                <a:lnTo>
                  <a:pt x="512191" y="1827784"/>
                </a:lnTo>
                <a:lnTo>
                  <a:pt x="512191" y="1827784"/>
                </a:lnTo>
                <a:lnTo>
                  <a:pt x="619316" y="1940497"/>
                </a:lnTo>
                <a:lnTo>
                  <a:pt x="412115" y="2137347"/>
                </a:lnTo>
                <a:lnTo>
                  <a:pt x="518287" y="2249107"/>
                </a:lnTo>
                <a:close/>
                <a:moveTo>
                  <a:pt x="465011" y="2727643"/>
                </a:moveTo>
                <a:lnTo>
                  <a:pt x="518541" y="2249361"/>
                </a:lnTo>
                <a:lnTo>
                  <a:pt x="624650" y="2361502"/>
                </a:lnTo>
                <a:lnTo>
                  <a:pt x="831850" y="2164652"/>
                </a:lnTo>
                <a:lnTo>
                  <a:pt x="938975" y="2277428"/>
                </a:lnTo>
                <a:lnTo>
                  <a:pt x="938975" y="2277428"/>
                </a:lnTo>
                <a:lnTo>
                  <a:pt x="1046163" y="2390204"/>
                </a:lnTo>
                <a:lnTo>
                  <a:pt x="838899" y="2587054"/>
                </a:lnTo>
                <a:lnTo>
                  <a:pt x="945134" y="2698877"/>
                </a:lnTo>
                <a:close/>
                <a:moveTo>
                  <a:pt x="1266127" y="3036189"/>
                </a:moveTo>
                <a:lnTo>
                  <a:pt x="1372362" y="3147949"/>
                </a:lnTo>
                <a:lnTo>
                  <a:pt x="891985" y="3176969"/>
                </a:lnTo>
                <a:lnTo>
                  <a:pt x="945515" y="2698750"/>
                </a:lnTo>
                <a:lnTo>
                  <a:pt x="1051751" y="2810510"/>
                </a:lnTo>
                <a:lnTo>
                  <a:pt x="1258951" y="2613660"/>
                </a:lnTo>
                <a:lnTo>
                  <a:pt x="1366076" y="2726373"/>
                </a:lnTo>
                <a:lnTo>
                  <a:pt x="1366076" y="2726373"/>
                </a:lnTo>
                <a:lnTo>
                  <a:pt x="1473200" y="2839276"/>
                </a:lnTo>
                <a:close/>
                <a:moveTo>
                  <a:pt x="1366203" y="2726373"/>
                </a:moveTo>
                <a:lnTo>
                  <a:pt x="1419733" y="2248154"/>
                </a:lnTo>
                <a:lnTo>
                  <a:pt x="1525969" y="2359914"/>
                </a:lnTo>
                <a:lnTo>
                  <a:pt x="1733169" y="2163064"/>
                </a:lnTo>
                <a:lnTo>
                  <a:pt x="1840294" y="2275777"/>
                </a:lnTo>
                <a:lnTo>
                  <a:pt x="1840294" y="2275777"/>
                </a:lnTo>
                <a:lnTo>
                  <a:pt x="1947418" y="2388489"/>
                </a:lnTo>
                <a:lnTo>
                  <a:pt x="1740217" y="2585339"/>
                </a:lnTo>
                <a:lnTo>
                  <a:pt x="1846453" y="2697099"/>
                </a:lnTo>
                <a:close/>
                <a:moveTo>
                  <a:pt x="2167319" y="3034919"/>
                </a:moveTo>
                <a:lnTo>
                  <a:pt x="2273300" y="3146743"/>
                </a:lnTo>
                <a:lnTo>
                  <a:pt x="1792923" y="3175762"/>
                </a:lnTo>
                <a:lnTo>
                  <a:pt x="1846453" y="2697480"/>
                </a:lnTo>
                <a:lnTo>
                  <a:pt x="1952689" y="2809304"/>
                </a:lnTo>
                <a:lnTo>
                  <a:pt x="2159889" y="2612454"/>
                </a:lnTo>
                <a:lnTo>
                  <a:pt x="2266950" y="2725166"/>
                </a:lnTo>
                <a:lnTo>
                  <a:pt x="2266950" y="2725166"/>
                </a:lnTo>
                <a:lnTo>
                  <a:pt x="2374075" y="2837942"/>
                </a:lnTo>
                <a:close/>
                <a:moveTo>
                  <a:pt x="3309938" y="3612770"/>
                </a:moveTo>
                <a:lnTo>
                  <a:pt x="3599878" y="3612770"/>
                </a:lnTo>
                <a:lnTo>
                  <a:pt x="3601847" y="3595116"/>
                </a:lnTo>
                <a:close/>
              </a:path>
            </a:pathLst>
          </a:custGeom>
          <a:gradFill>
            <a:gsLst>
              <a:gs pos="0">
                <a:schemeClr val="lt1"/>
              </a:gs>
              <a:gs pos="28000">
                <a:schemeClr val="lt1"/>
              </a:gs>
              <a:gs pos="100000">
                <a:schemeClr val="lt2"/>
              </a:gs>
            </a:gsLst>
            <a:lin ang="8100019"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9453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bg>
      <p:bgPr>
        <a:gradFill>
          <a:gsLst>
            <a:gs pos="0">
              <a:schemeClr val="accent1"/>
            </a:gs>
            <a:gs pos="50000">
              <a:schemeClr val="accent2"/>
            </a:gs>
            <a:gs pos="100000">
              <a:schemeClr val="accent3"/>
            </a:gs>
          </a:gsLst>
          <a:lin ang="5400012" scaled="0"/>
        </a:gradFill>
        <a:effectLst/>
      </p:bgPr>
    </p:bg>
    <p:spTree>
      <p:nvGrpSpPr>
        <p:cNvPr id="1" name="Shape 28"/>
        <p:cNvGrpSpPr/>
        <p:nvPr/>
      </p:nvGrpSpPr>
      <p:grpSpPr>
        <a:xfrm>
          <a:off x="0" y="0"/>
          <a:ext cx="0" cy="0"/>
          <a:chOff x="0" y="0"/>
          <a:chExt cx="0" cy="0"/>
        </a:xfrm>
      </p:grpSpPr>
      <p:sp>
        <p:nvSpPr>
          <p:cNvPr id="29" name="Google Shape;29;p6"/>
          <p:cNvSpPr/>
          <p:nvPr/>
        </p:nvSpPr>
        <p:spPr>
          <a:xfrm>
            <a:off x="5015866" y="1"/>
            <a:ext cx="7176452" cy="6840855"/>
          </a:xfrm>
          <a:custGeom>
            <a:avLst/>
            <a:gdLst/>
            <a:ahLst/>
            <a:cxnLst/>
            <a:rect l="l" t="t" r="r" b="b"/>
            <a:pathLst>
              <a:path w="7176452" h="6840855" extrusionOk="0">
                <a:moveTo>
                  <a:pt x="5601653" y="0"/>
                </a:moveTo>
                <a:lnTo>
                  <a:pt x="5414201" y="0"/>
                </a:lnTo>
                <a:lnTo>
                  <a:pt x="5503101" y="93599"/>
                </a:lnTo>
                <a:close/>
                <a:moveTo>
                  <a:pt x="4701794" y="0"/>
                </a:moveTo>
                <a:lnTo>
                  <a:pt x="4511866" y="0"/>
                </a:lnTo>
                <a:lnTo>
                  <a:pt x="4601972" y="94806"/>
                </a:lnTo>
                <a:close/>
                <a:moveTo>
                  <a:pt x="6501511" y="0"/>
                </a:moveTo>
                <a:lnTo>
                  <a:pt x="6316599" y="0"/>
                </a:lnTo>
                <a:lnTo>
                  <a:pt x="6404356" y="92329"/>
                </a:lnTo>
                <a:close/>
                <a:moveTo>
                  <a:pt x="7176135" y="0"/>
                </a:moveTo>
                <a:lnTo>
                  <a:pt x="6854635" y="0"/>
                </a:lnTo>
                <a:lnTo>
                  <a:pt x="6718935" y="8192"/>
                </a:lnTo>
                <a:lnTo>
                  <a:pt x="6719888" y="0"/>
                </a:lnTo>
                <a:lnTo>
                  <a:pt x="6710998" y="0"/>
                </a:lnTo>
                <a:lnTo>
                  <a:pt x="6718935" y="8192"/>
                </a:lnTo>
                <a:lnTo>
                  <a:pt x="6718935" y="8192"/>
                </a:lnTo>
                <a:lnTo>
                  <a:pt x="6826060" y="120967"/>
                </a:lnTo>
                <a:lnTo>
                  <a:pt x="6618859" y="317818"/>
                </a:lnTo>
                <a:lnTo>
                  <a:pt x="6725285" y="429768"/>
                </a:lnTo>
                <a:lnTo>
                  <a:pt x="6244907" y="458788"/>
                </a:lnTo>
                <a:lnTo>
                  <a:pt x="6295962" y="0"/>
                </a:lnTo>
                <a:lnTo>
                  <a:pt x="5974016" y="0"/>
                </a:lnTo>
                <a:lnTo>
                  <a:pt x="5817616" y="9462"/>
                </a:lnTo>
                <a:lnTo>
                  <a:pt x="5818695" y="0"/>
                </a:lnTo>
                <a:lnTo>
                  <a:pt x="5808472" y="0"/>
                </a:lnTo>
                <a:lnTo>
                  <a:pt x="5817235" y="9462"/>
                </a:lnTo>
                <a:lnTo>
                  <a:pt x="5817235" y="9462"/>
                </a:lnTo>
                <a:lnTo>
                  <a:pt x="5924360" y="122238"/>
                </a:lnTo>
                <a:lnTo>
                  <a:pt x="5717159" y="319088"/>
                </a:lnTo>
                <a:lnTo>
                  <a:pt x="5823585" y="431038"/>
                </a:lnTo>
                <a:lnTo>
                  <a:pt x="5343207" y="460057"/>
                </a:lnTo>
                <a:lnTo>
                  <a:pt x="5394897" y="0"/>
                </a:lnTo>
                <a:lnTo>
                  <a:pt x="5093335" y="0"/>
                </a:lnTo>
                <a:lnTo>
                  <a:pt x="4916297" y="10668"/>
                </a:lnTo>
                <a:lnTo>
                  <a:pt x="4917504" y="0"/>
                </a:lnTo>
                <a:lnTo>
                  <a:pt x="4906010" y="0"/>
                </a:lnTo>
                <a:lnTo>
                  <a:pt x="4916170" y="10732"/>
                </a:lnTo>
                <a:lnTo>
                  <a:pt x="4916170" y="10732"/>
                </a:lnTo>
                <a:lnTo>
                  <a:pt x="5023485" y="123571"/>
                </a:lnTo>
                <a:lnTo>
                  <a:pt x="4816285" y="320421"/>
                </a:lnTo>
                <a:lnTo>
                  <a:pt x="4922520" y="432181"/>
                </a:lnTo>
                <a:lnTo>
                  <a:pt x="4442142" y="461264"/>
                </a:lnTo>
                <a:lnTo>
                  <a:pt x="4493831" y="0"/>
                </a:lnTo>
                <a:lnTo>
                  <a:pt x="4212907" y="0"/>
                </a:lnTo>
                <a:lnTo>
                  <a:pt x="4015232" y="11938"/>
                </a:lnTo>
                <a:lnTo>
                  <a:pt x="4016629" y="0"/>
                </a:lnTo>
                <a:lnTo>
                  <a:pt x="4003929" y="0"/>
                </a:lnTo>
                <a:lnTo>
                  <a:pt x="4015295" y="11938"/>
                </a:lnTo>
                <a:lnTo>
                  <a:pt x="4015295" y="11938"/>
                </a:lnTo>
                <a:lnTo>
                  <a:pt x="4122420" y="124714"/>
                </a:lnTo>
                <a:lnTo>
                  <a:pt x="3915219" y="321564"/>
                </a:lnTo>
                <a:lnTo>
                  <a:pt x="4021455" y="433324"/>
                </a:lnTo>
                <a:lnTo>
                  <a:pt x="3541078" y="462344"/>
                </a:lnTo>
                <a:lnTo>
                  <a:pt x="3592830" y="0"/>
                </a:lnTo>
                <a:lnTo>
                  <a:pt x="3332480" y="0"/>
                </a:lnTo>
                <a:lnTo>
                  <a:pt x="3114230" y="13208"/>
                </a:lnTo>
                <a:lnTo>
                  <a:pt x="3115691" y="0"/>
                </a:lnTo>
                <a:lnTo>
                  <a:pt x="3101530" y="0"/>
                </a:lnTo>
                <a:lnTo>
                  <a:pt x="3114230" y="13208"/>
                </a:lnTo>
                <a:lnTo>
                  <a:pt x="3114230" y="13208"/>
                </a:lnTo>
                <a:lnTo>
                  <a:pt x="3221355" y="125984"/>
                </a:lnTo>
                <a:lnTo>
                  <a:pt x="3014154" y="322834"/>
                </a:lnTo>
                <a:lnTo>
                  <a:pt x="3120390" y="434657"/>
                </a:lnTo>
                <a:lnTo>
                  <a:pt x="2639822" y="463550"/>
                </a:lnTo>
                <a:lnTo>
                  <a:pt x="2691765" y="0"/>
                </a:lnTo>
                <a:lnTo>
                  <a:pt x="2451735" y="0"/>
                </a:lnTo>
                <a:lnTo>
                  <a:pt x="2212848" y="14415"/>
                </a:lnTo>
                <a:lnTo>
                  <a:pt x="2214436" y="0"/>
                </a:lnTo>
                <a:lnTo>
                  <a:pt x="2198941" y="0"/>
                </a:lnTo>
                <a:lnTo>
                  <a:pt x="2212657" y="14478"/>
                </a:lnTo>
                <a:lnTo>
                  <a:pt x="2212657" y="14478"/>
                </a:lnTo>
                <a:lnTo>
                  <a:pt x="2319845" y="127191"/>
                </a:lnTo>
                <a:lnTo>
                  <a:pt x="2112581" y="324041"/>
                </a:lnTo>
                <a:lnTo>
                  <a:pt x="2218817" y="435800"/>
                </a:lnTo>
                <a:lnTo>
                  <a:pt x="1738440" y="464820"/>
                </a:lnTo>
                <a:lnTo>
                  <a:pt x="1790700" y="0"/>
                </a:lnTo>
                <a:lnTo>
                  <a:pt x="1571244" y="0"/>
                </a:lnTo>
                <a:lnTo>
                  <a:pt x="1311719" y="15685"/>
                </a:lnTo>
                <a:lnTo>
                  <a:pt x="1313434" y="0"/>
                </a:lnTo>
                <a:lnTo>
                  <a:pt x="1296670" y="0"/>
                </a:lnTo>
                <a:lnTo>
                  <a:pt x="1311529" y="15685"/>
                </a:lnTo>
                <a:lnTo>
                  <a:pt x="1311529" y="15685"/>
                </a:lnTo>
                <a:lnTo>
                  <a:pt x="1418717" y="128461"/>
                </a:lnTo>
                <a:lnTo>
                  <a:pt x="1211516" y="325311"/>
                </a:lnTo>
                <a:lnTo>
                  <a:pt x="1317688" y="437134"/>
                </a:lnTo>
                <a:lnTo>
                  <a:pt x="837375" y="466154"/>
                </a:lnTo>
                <a:lnTo>
                  <a:pt x="889635" y="0"/>
                </a:lnTo>
                <a:lnTo>
                  <a:pt x="690689" y="0"/>
                </a:lnTo>
                <a:lnTo>
                  <a:pt x="410527" y="16955"/>
                </a:lnTo>
                <a:lnTo>
                  <a:pt x="412432" y="0"/>
                </a:lnTo>
                <a:lnTo>
                  <a:pt x="394335" y="0"/>
                </a:lnTo>
                <a:lnTo>
                  <a:pt x="410464" y="16955"/>
                </a:lnTo>
                <a:lnTo>
                  <a:pt x="410464" y="16955"/>
                </a:lnTo>
                <a:lnTo>
                  <a:pt x="517588" y="129731"/>
                </a:lnTo>
                <a:lnTo>
                  <a:pt x="310388" y="326581"/>
                </a:lnTo>
                <a:lnTo>
                  <a:pt x="522922" y="550291"/>
                </a:lnTo>
                <a:lnTo>
                  <a:pt x="730123" y="353441"/>
                </a:lnTo>
                <a:lnTo>
                  <a:pt x="837247" y="466217"/>
                </a:lnTo>
                <a:lnTo>
                  <a:pt x="837247" y="466217"/>
                </a:lnTo>
                <a:lnTo>
                  <a:pt x="944435" y="578993"/>
                </a:lnTo>
                <a:lnTo>
                  <a:pt x="737171" y="775843"/>
                </a:lnTo>
                <a:lnTo>
                  <a:pt x="949769" y="999554"/>
                </a:lnTo>
                <a:lnTo>
                  <a:pt x="1156970" y="802704"/>
                </a:lnTo>
                <a:lnTo>
                  <a:pt x="1264285" y="915670"/>
                </a:lnTo>
                <a:lnTo>
                  <a:pt x="1264285" y="915670"/>
                </a:lnTo>
                <a:lnTo>
                  <a:pt x="1371537" y="1028700"/>
                </a:lnTo>
                <a:lnTo>
                  <a:pt x="1164336" y="1225550"/>
                </a:lnTo>
                <a:lnTo>
                  <a:pt x="1376934" y="1449261"/>
                </a:lnTo>
                <a:lnTo>
                  <a:pt x="1584134" y="1252411"/>
                </a:lnTo>
                <a:lnTo>
                  <a:pt x="1691259" y="1365250"/>
                </a:lnTo>
                <a:lnTo>
                  <a:pt x="1691259" y="1365250"/>
                </a:lnTo>
                <a:lnTo>
                  <a:pt x="1798383" y="1478026"/>
                </a:lnTo>
                <a:lnTo>
                  <a:pt x="1591183" y="1674876"/>
                </a:lnTo>
                <a:lnTo>
                  <a:pt x="1804035" y="1898650"/>
                </a:lnTo>
                <a:lnTo>
                  <a:pt x="2011235" y="1701800"/>
                </a:lnTo>
                <a:lnTo>
                  <a:pt x="2118360" y="1814513"/>
                </a:lnTo>
                <a:lnTo>
                  <a:pt x="2118360" y="1814513"/>
                </a:lnTo>
                <a:lnTo>
                  <a:pt x="2225484" y="1927289"/>
                </a:lnTo>
                <a:lnTo>
                  <a:pt x="2018284" y="2124139"/>
                </a:lnTo>
                <a:lnTo>
                  <a:pt x="2230818" y="2347849"/>
                </a:lnTo>
                <a:lnTo>
                  <a:pt x="2438019" y="2150999"/>
                </a:lnTo>
                <a:lnTo>
                  <a:pt x="2545207" y="2263775"/>
                </a:lnTo>
                <a:lnTo>
                  <a:pt x="2545207" y="2263775"/>
                </a:lnTo>
                <a:lnTo>
                  <a:pt x="2652331" y="2376488"/>
                </a:lnTo>
                <a:lnTo>
                  <a:pt x="2445131" y="2573338"/>
                </a:lnTo>
                <a:lnTo>
                  <a:pt x="2657666" y="2797048"/>
                </a:lnTo>
                <a:lnTo>
                  <a:pt x="2864866" y="2600198"/>
                </a:lnTo>
                <a:lnTo>
                  <a:pt x="2972435" y="2713038"/>
                </a:lnTo>
                <a:lnTo>
                  <a:pt x="2972435" y="2713038"/>
                </a:lnTo>
                <a:lnTo>
                  <a:pt x="3079432" y="2825750"/>
                </a:lnTo>
                <a:lnTo>
                  <a:pt x="2872232" y="3022600"/>
                </a:lnTo>
                <a:lnTo>
                  <a:pt x="3084766" y="3246311"/>
                </a:lnTo>
                <a:lnTo>
                  <a:pt x="3291967" y="3049461"/>
                </a:lnTo>
                <a:lnTo>
                  <a:pt x="3399091" y="3162300"/>
                </a:lnTo>
                <a:lnTo>
                  <a:pt x="3399091" y="3162300"/>
                </a:lnTo>
                <a:lnTo>
                  <a:pt x="3506216" y="3275013"/>
                </a:lnTo>
                <a:lnTo>
                  <a:pt x="3299016" y="3471863"/>
                </a:lnTo>
                <a:lnTo>
                  <a:pt x="3511741" y="3695700"/>
                </a:lnTo>
                <a:lnTo>
                  <a:pt x="3718941" y="3498850"/>
                </a:lnTo>
                <a:lnTo>
                  <a:pt x="3826066" y="3611626"/>
                </a:lnTo>
                <a:lnTo>
                  <a:pt x="3826066" y="3611626"/>
                </a:lnTo>
                <a:lnTo>
                  <a:pt x="3933190" y="3724402"/>
                </a:lnTo>
                <a:lnTo>
                  <a:pt x="3725990" y="3921252"/>
                </a:lnTo>
                <a:lnTo>
                  <a:pt x="3938588" y="4144963"/>
                </a:lnTo>
                <a:lnTo>
                  <a:pt x="4145788" y="3948113"/>
                </a:lnTo>
                <a:lnTo>
                  <a:pt x="4252913" y="4060825"/>
                </a:lnTo>
                <a:lnTo>
                  <a:pt x="4252913" y="4060825"/>
                </a:lnTo>
                <a:lnTo>
                  <a:pt x="4360037" y="4173601"/>
                </a:lnTo>
                <a:lnTo>
                  <a:pt x="4152837" y="4370451"/>
                </a:lnTo>
                <a:lnTo>
                  <a:pt x="4365371" y="4594098"/>
                </a:lnTo>
                <a:lnTo>
                  <a:pt x="4572635" y="4397248"/>
                </a:lnTo>
                <a:lnTo>
                  <a:pt x="4679760" y="4510024"/>
                </a:lnTo>
                <a:lnTo>
                  <a:pt x="4679760" y="4510024"/>
                </a:lnTo>
                <a:lnTo>
                  <a:pt x="4786884" y="4622737"/>
                </a:lnTo>
                <a:lnTo>
                  <a:pt x="4579684" y="4819587"/>
                </a:lnTo>
                <a:lnTo>
                  <a:pt x="4792218" y="5043297"/>
                </a:lnTo>
                <a:lnTo>
                  <a:pt x="4999418" y="4846447"/>
                </a:lnTo>
                <a:lnTo>
                  <a:pt x="5106606" y="4959223"/>
                </a:lnTo>
                <a:lnTo>
                  <a:pt x="5106606" y="4959223"/>
                </a:lnTo>
                <a:lnTo>
                  <a:pt x="5213985" y="5072698"/>
                </a:lnTo>
                <a:lnTo>
                  <a:pt x="5006785" y="5269548"/>
                </a:lnTo>
                <a:lnTo>
                  <a:pt x="5219319" y="5493258"/>
                </a:lnTo>
                <a:lnTo>
                  <a:pt x="5426519" y="5296408"/>
                </a:lnTo>
                <a:lnTo>
                  <a:pt x="5533644" y="5409121"/>
                </a:lnTo>
                <a:lnTo>
                  <a:pt x="5533644" y="5409121"/>
                </a:lnTo>
                <a:lnTo>
                  <a:pt x="5640832" y="5521833"/>
                </a:lnTo>
                <a:lnTo>
                  <a:pt x="5433631" y="5718683"/>
                </a:lnTo>
                <a:lnTo>
                  <a:pt x="5646166" y="5942394"/>
                </a:lnTo>
                <a:lnTo>
                  <a:pt x="5853366" y="5745544"/>
                </a:lnTo>
                <a:lnTo>
                  <a:pt x="5960491" y="5858320"/>
                </a:lnTo>
                <a:lnTo>
                  <a:pt x="5960491" y="5858320"/>
                </a:lnTo>
                <a:lnTo>
                  <a:pt x="6067616" y="5971096"/>
                </a:lnTo>
                <a:lnTo>
                  <a:pt x="5860415" y="6167946"/>
                </a:lnTo>
                <a:lnTo>
                  <a:pt x="6073013" y="6391656"/>
                </a:lnTo>
                <a:lnTo>
                  <a:pt x="6280214" y="6194806"/>
                </a:lnTo>
                <a:lnTo>
                  <a:pt x="6387338" y="6307519"/>
                </a:lnTo>
                <a:lnTo>
                  <a:pt x="6387338" y="6307519"/>
                </a:lnTo>
                <a:lnTo>
                  <a:pt x="6494463" y="6420295"/>
                </a:lnTo>
                <a:lnTo>
                  <a:pt x="6287262" y="6617144"/>
                </a:lnTo>
                <a:lnTo>
                  <a:pt x="6499860" y="6840856"/>
                </a:lnTo>
                <a:lnTo>
                  <a:pt x="6707061" y="6644006"/>
                </a:lnTo>
                <a:lnTo>
                  <a:pt x="6814312" y="6756908"/>
                </a:lnTo>
                <a:lnTo>
                  <a:pt x="6867842" y="6278499"/>
                </a:lnTo>
                <a:lnTo>
                  <a:pt x="6974078" y="6390259"/>
                </a:lnTo>
                <a:lnTo>
                  <a:pt x="7176135" y="6199315"/>
                </a:lnTo>
                <a:lnTo>
                  <a:pt x="7176135" y="5838254"/>
                </a:lnTo>
                <a:lnTo>
                  <a:pt x="6862191" y="5857304"/>
                </a:lnTo>
                <a:lnTo>
                  <a:pt x="6915722" y="5379085"/>
                </a:lnTo>
                <a:lnTo>
                  <a:pt x="7021957" y="5490845"/>
                </a:lnTo>
                <a:lnTo>
                  <a:pt x="7176135" y="5344287"/>
                </a:lnTo>
                <a:lnTo>
                  <a:pt x="7176135" y="4941189"/>
                </a:lnTo>
                <a:lnTo>
                  <a:pt x="6909435" y="4957318"/>
                </a:lnTo>
                <a:lnTo>
                  <a:pt x="6962966" y="4479036"/>
                </a:lnTo>
                <a:lnTo>
                  <a:pt x="7069201" y="4591050"/>
                </a:lnTo>
                <a:lnTo>
                  <a:pt x="7176135" y="4489450"/>
                </a:lnTo>
                <a:lnTo>
                  <a:pt x="7176135" y="4044061"/>
                </a:lnTo>
                <a:lnTo>
                  <a:pt x="6956742" y="4057650"/>
                </a:lnTo>
                <a:lnTo>
                  <a:pt x="7010273" y="3579432"/>
                </a:lnTo>
                <a:lnTo>
                  <a:pt x="7116509" y="3691191"/>
                </a:lnTo>
                <a:lnTo>
                  <a:pt x="7176135" y="3634550"/>
                </a:lnTo>
                <a:lnTo>
                  <a:pt x="7176135" y="3146997"/>
                </a:lnTo>
                <a:lnTo>
                  <a:pt x="7003987" y="3157411"/>
                </a:lnTo>
                <a:lnTo>
                  <a:pt x="7057517" y="2679129"/>
                </a:lnTo>
                <a:lnTo>
                  <a:pt x="7163753" y="2790952"/>
                </a:lnTo>
                <a:lnTo>
                  <a:pt x="7176453" y="2779141"/>
                </a:lnTo>
                <a:lnTo>
                  <a:pt x="7176453" y="2249932"/>
                </a:lnTo>
                <a:lnTo>
                  <a:pt x="7051548" y="2257425"/>
                </a:lnTo>
                <a:lnTo>
                  <a:pt x="7105079" y="1779207"/>
                </a:lnTo>
                <a:lnTo>
                  <a:pt x="7176135" y="1854200"/>
                </a:lnTo>
                <a:lnTo>
                  <a:pt x="7176135" y="1498600"/>
                </a:lnTo>
                <a:lnTo>
                  <a:pt x="6998335" y="1667383"/>
                </a:lnTo>
                <a:lnTo>
                  <a:pt x="7104507" y="1779207"/>
                </a:lnTo>
                <a:lnTo>
                  <a:pt x="6624193" y="1808226"/>
                </a:lnTo>
                <a:lnTo>
                  <a:pt x="6677724" y="1330008"/>
                </a:lnTo>
                <a:lnTo>
                  <a:pt x="6783895" y="1441768"/>
                </a:lnTo>
                <a:lnTo>
                  <a:pt x="6991096" y="1244918"/>
                </a:lnTo>
                <a:lnTo>
                  <a:pt x="7098284" y="1357694"/>
                </a:lnTo>
                <a:lnTo>
                  <a:pt x="7098284" y="1357694"/>
                </a:lnTo>
                <a:lnTo>
                  <a:pt x="7176135" y="1439355"/>
                </a:lnTo>
                <a:lnTo>
                  <a:pt x="7176135" y="1352550"/>
                </a:lnTo>
                <a:lnTo>
                  <a:pt x="7098538" y="1357249"/>
                </a:lnTo>
                <a:lnTo>
                  <a:pt x="7152068" y="879030"/>
                </a:lnTo>
                <a:lnTo>
                  <a:pt x="7176135" y="904430"/>
                </a:lnTo>
                <a:lnTo>
                  <a:pt x="7176135" y="643382"/>
                </a:lnTo>
                <a:lnTo>
                  <a:pt x="7045706" y="767334"/>
                </a:lnTo>
                <a:lnTo>
                  <a:pt x="7151941" y="879094"/>
                </a:lnTo>
                <a:lnTo>
                  <a:pt x="6671564" y="908050"/>
                </a:lnTo>
                <a:lnTo>
                  <a:pt x="6725285" y="429895"/>
                </a:lnTo>
                <a:lnTo>
                  <a:pt x="6831520" y="541719"/>
                </a:lnTo>
                <a:lnTo>
                  <a:pt x="7038721" y="344869"/>
                </a:lnTo>
                <a:lnTo>
                  <a:pt x="7145845" y="457645"/>
                </a:lnTo>
                <a:lnTo>
                  <a:pt x="7145845" y="457645"/>
                </a:lnTo>
                <a:lnTo>
                  <a:pt x="7176199" y="489395"/>
                </a:lnTo>
                <a:lnTo>
                  <a:pt x="7176199" y="455739"/>
                </a:lnTo>
                <a:lnTo>
                  <a:pt x="7145845" y="457581"/>
                </a:lnTo>
                <a:lnTo>
                  <a:pt x="7176135" y="186373"/>
                </a:lnTo>
                <a:close/>
                <a:moveTo>
                  <a:pt x="5823585" y="431165"/>
                </a:moveTo>
                <a:lnTo>
                  <a:pt x="5929820" y="542925"/>
                </a:lnTo>
                <a:lnTo>
                  <a:pt x="6137021" y="346075"/>
                </a:lnTo>
                <a:lnTo>
                  <a:pt x="6244145" y="458788"/>
                </a:lnTo>
                <a:lnTo>
                  <a:pt x="6244145" y="458788"/>
                </a:lnTo>
                <a:lnTo>
                  <a:pt x="6351715" y="571500"/>
                </a:lnTo>
                <a:lnTo>
                  <a:pt x="6144514" y="768350"/>
                </a:lnTo>
                <a:lnTo>
                  <a:pt x="6250750" y="880110"/>
                </a:lnTo>
                <a:lnTo>
                  <a:pt x="5770372" y="909130"/>
                </a:lnTo>
                <a:close/>
                <a:moveTo>
                  <a:pt x="6203125" y="1780286"/>
                </a:moveTo>
                <a:lnTo>
                  <a:pt x="5722811" y="1809369"/>
                </a:lnTo>
                <a:lnTo>
                  <a:pt x="5776341" y="1331087"/>
                </a:lnTo>
                <a:lnTo>
                  <a:pt x="5882513" y="1442911"/>
                </a:lnTo>
                <a:lnTo>
                  <a:pt x="6089714" y="1246061"/>
                </a:lnTo>
                <a:lnTo>
                  <a:pt x="6197219" y="1358900"/>
                </a:lnTo>
                <a:lnTo>
                  <a:pt x="6197219" y="1358900"/>
                </a:lnTo>
                <a:lnTo>
                  <a:pt x="6304343" y="1471676"/>
                </a:lnTo>
                <a:lnTo>
                  <a:pt x="6097143" y="1668526"/>
                </a:lnTo>
                <a:close/>
                <a:moveTo>
                  <a:pt x="6582854" y="3129598"/>
                </a:moveTo>
                <a:lnTo>
                  <a:pt x="6102985" y="3158617"/>
                </a:lnTo>
                <a:lnTo>
                  <a:pt x="6156516" y="2680399"/>
                </a:lnTo>
                <a:lnTo>
                  <a:pt x="6262751" y="2792159"/>
                </a:lnTo>
                <a:lnTo>
                  <a:pt x="6469952" y="2595309"/>
                </a:lnTo>
                <a:lnTo>
                  <a:pt x="6577076" y="2708085"/>
                </a:lnTo>
                <a:lnTo>
                  <a:pt x="6577076" y="2708085"/>
                </a:lnTo>
                <a:lnTo>
                  <a:pt x="6684201" y="2820797"/>
                </a:lnTo>
                <a:lnTo>
                  <a:pt x="6477000" y="3017647"/>
                </a:lnTo>
                <a:close/>
                <a:moveTo>
                  <a:pt x="6535611" y="4029583"/>
                </a:moveTo>
                <a:lnTo>
                  <a:pt x="6055233" y="4058603"/>
                </a:lnTo>
                <a:lnTo>
                  <a:pt x="6108764" y="3580321"/>
                </a:lnTo>
                <a:lnTo>
                  <a:pt x="6214999" y="3692144"/>
                </a:lnTo>
                <a:lnTo>
                  <a:pt x="6422200" y="3495294"/>
                </a:lnTo>
                <a:lnTo>
                  <a:pt x="6529324" y="3608070"/>
                </a:lnTo>
                <a:lnTo>
                  <a:pt x="6529324" y="3608070"/>
                </a:lnTo>
                <a:lnTo>
                  <a:pt x="6636893" y="3721100"/>
                </a:lnTo>
                <a:lnTo>
                  <a:pt x="6429692" y="3917950"/>
                </a:lnTo>
                <a:close/>
                <a:moveTo>
                  <a:pt x="6488303" y="4929505"/>
                </a:moveTo>
                <a:lnTo>
                  <a:pt x="6007989" y="4958525"/>
                </a:lnTo>
                <a:lnTo>
                  <a:pt x="6061519" y="4480306"/>
                </a:lnTo>
                <a:lnTo>
                  <a:pt x="6167691" y="4592066"/>
                </a:lnTo>
                <a:lnTo>
                  <a:pt x="6374892" y="4395216"/>
                </a:lnTo>
                <a:lnTo>
                  <a:pt x="6482080" y="4507929"/>
                </a:lnTo>
                <a:lnTo>
                  <a:pt x="6482080" y="4507929"/>
                </a:lnTo>
                <a:lnTo>
                  <a:pt x="6589204" y="4620705"/>
                </a:lnTo>
                <a:lnTo>
                  <a:pt x="6382004" y="4817555"/>
                </a:lnTo>
                <a:close/>
                <a:moveTo>
                  <a:pt x="3499929" y="1784350"/>
                </a:moveTo>
                <a:lnTo>
                  <a:pt x="3019552" y="1813433"/>
                </a:lnTo>
                <a:lnTo>
                  <a:pt x="3073082" y="1335151"/>
                </a:lnTo>
                <a:lnTo>
                  <a:pt x="3179318" y="1446911"/>
                </a:lnTo>
                <a:lnTo>
                  <a:pt x="3386518" y="1250061"/>
                </a:lnTo>
                <a:lnTo>
                  <a:pt x="3493643" y="1362837"/>
                </a:lnTo>
                <a:lnTo>
                  <a:pt x="3493643" y="1362837"/>
                </a:lnTo>
                <a:lnTo>
                  <a:pt x="3601085" y="1475359"/>
                </a:lnTo>
                <a:lnTo>
                  <a:pt x="3393884" y="1672209"/>
                </a:lnTo>
                <a:close/>
                <a:moveTo>
                  <a:pt x="3499929" y="1784350"/>
                </a:moveTo>
                <a:lnTo>
                  <a:pt x="3606102" y="1896173"/>
                </a:lnTo>
                <a:lnTo>
                  <a:pt x="3813302" y="1699323"/>
                </a:lnTo>
                <a:lnTo>
                  <a:pt x="3920490" y="1812100"/>
                </a:lnTo>
                <a:lnTo>
                  <a:pt x="3920490" y="1812100"/>
                </a:lnTo>
                <a:lnTo>
                  <a:pt x="4027615" y="1924876"/>
                </a:lnTo>
                <a:lnTo>
                  <a:pt x="3820414" y="2121726"/>
                </a:lnTo>
                <a:lnTo>
                  <a:pt x="3926650" y="2233549"/>
                </a:lnTo>
                <a:lnTo>
                  <a:pt x="3446272" y="2262569"/>
                </a:lnTo>
                <a:close/>
                <a:moveTo>
                  <a:pt x="5729097" y="2231073"/>
                </a:moveTo>
                <a:lnTo>
                  <a:pt x="5248783" y="2260156"/>
                </a:lnTo>
                <a:lnTo>
                  <a:pt x="5302314" y="1781873"/>
                </a:lnTo>
                <a:lnTo>
                  <a:pt x="5408486" y="1893697"/>
                </a:lnTo>
                <a:lnTo>
                  <a:pt x="5615686" y="1696847"/>
                </a:lnTo>
                <a:lnTo>
                  <a:pt x="5722874" y="1809623"/>
                </a:lnTo>
                <a:lnTo>
                  <a:pt x="5722874" y="1809623"/>
                </a:lnTo>
                <a:lnTo>
                  <a:pt x="5830062" y="1922399"/>
                </a:lnTo>
                <a:lnTo>
                  <a:pt x="5622862" y="2119249"/>
                </a:lnTo>
                <a:close/>
                <a:moveTo>
                  <a:pt x="6108827" y="3580384"/>
                </a:moveTo>
                <a:lnTo>
                  <a:pt x="5628450" y="3609467"/>
                </a:lnTo>
                <a:lnTo>
                  <a:pt x="5681980" y="3131185"/>
                </a:lnTo>
                <a:lnTo>
                  <a:pt x="5788216" y="3242945"/>
                </a:lnTo>
                <a:lnTo>
                  <a:pt x="5995416" y="3046095"/>
                </a:lnTo>
                <a:lnTo>
                  <a:pt x="6102985" y="3158681"/>
                </a:lnTo>
                <a:lnTo>
                  <a:pt x="6102985" y="3158681"/>
                </a:lnTo>
                <a:lnTo>
                  <a:pt x="6210110" y="3271393"/>
                </a:lnTo>
                <a:lnTo>
                  <a:pt x="6002909" y="3468243"/>
                </a:lnTo>
                <a:close/>
                <a:moveTo>
                  <a:pt x="5575427" y="3019235"/>
                </a:moveTo>
                <a:lnTo>
                  <a:pt x="5681663" y="3131058"/>
                </a:lnTo>
                <a:lnTo>
                  <a:pt x="5201285" y="3160078"/>
                </a:lnTo>
                <a:lnTo>
                  <a:pt x="5254816" y="2681859"/>
                </a:lnTo>
                <a:lnTo>
                  <a:pt x="5361051" y="2793619"/>
                </a:lnTo>
                <a:lnTo>
                  <a:pt x="5568252" y="2596769"/>
                </a:lnTo>
                <a:lnTo>
                  <a:pt x="5675376" y="2709482"/>
                </a:lnTo>
                <a:lnTo>
                  <a:pt x="5675376" y="2709482"/>
                </a:lnTo>
                <a:lnTo>
                  <a:pt x="5782501" y="2822258"/>
                </a:lnTo>
                <a:close/>
                <a:moveTo>
                  <a:pt x="5254689" y="2681732"/>
                </a:moveTo>
                <a:lnTo>
                  <a:pt x="4774375" y="2710752"/>
                </a:lnTo>
                <a:lnTo>
                  <a:pt x="4827841" y="2232470"/>
                </a:lnTo>
                <a:lnTo>
                  <a:pt x="4934585" y="2344103"/>
                </a:lnTo>
                <a:lnTo>
                  <a:pt x="5141786" y="2147253"/>
                </a:lnTo>
                <a:lnTo>
                  <a:pt x="5248910" y="2260029"/>
                </a:lnTo>
                <a:lnTo>
                  <a:pt x="5248910" y="2260029"/>
                </a:lnTo>
                <a:lnTo>
                  <a:pt x="5356098" y="2372805"/>
                </a:lnTo>
                <a:lnTo>
                  <a:pt x="5148898" y="2569655"/>
                </a:lnTo>
                <a:close/>
                <a:moveTo>
                  <a:pt x="5196078" y="1670050"/>
                </a:moveTo>
                <a:lnTo>
                  <a:pt x="5302314" y="1781810"/>
                </a:lnTo>
                <a:lnTo>
                  <a:pt x="4821936" y="1810830"/>
                </a:lnTo>
                <a:lnTo>
                  <a:pt x="4875466" y="1332611"/>
                </a:lnTo>
                <a:lnTo>
                  <a:pt x="4981639" y="1444371"/>
                </a:lnTo>
                <a:lnTo>
                  <a:pt x="5188839" y="1247521"/>
                </a:lnTo>
                <a:lnTo>
                  <a:pt x="5296027" y="1360234"/>
                </a:lnTo>
                <a:lnTo>
                  <a:pt x="5296027" y="1360234"/>
                </a:lnTo>
                <a:lnTo>
                  <a:pt x="5403279" y="1473200"/>
                </a:lnTo>
                <a:close/>
                <a:moveTo>
                  <a:pt x="4929378" y="1924050"/>
                </a:moveTo>
                <a:lnTo>
                  <a:pt x="4722178" y="2120900"/>
                </a:lnTo>
                <a:lnTo>
                  <a:pt x="4828350" y="2232660"/>
                </a:lnTo>
                <a:lnTo>
                  <a:pt x="4348036" y="2261680"/>
                </a:lnTo>
                <a:lnTo>
                  <a:pt x="4401566" y="1783461"/>
                </a:lnTo>
                <a:lnTo>
                  <a:pt x="4507738" y="1895221"/>
                </a:lnTo>
                <a:lnTo>
                  <a:pt x="4714939" y="1698371"/>
                </a:lnTo>
                <a:lnTo>
                  <a:pt x="4822127" y="1811084"/>
                </a:lnTo>
                <a:lnTo>
                  <a:pt x="4822127" y="1811084"/>
                </a:lnTo>
                <a:close/>
                <a:moveTo>
                  <a:pt x="4295204" y="1671574"/>
                </a:moveTo>
                <a:lnTo>
                  <a:pt x="4401185" y="1782826"/>
                </a:lnTo>
                <a:lnTo>
                  <a:pt x="3920807" y="1811845"/>
                </a:lnTo>
                <a:lnTo>
                  <a:pt x="3974338" y="1333564"/>
                </a:lnTo>
                <a:lnTo>
                  <a:pt x="4080510" y="1445387"/>
                </a:lnTo>
                <a:lnTo>
                  <a:pt x="4287774" y="1248537"/>
                </a:lnTo>
                <a:lnTo>
                  <a:pt x="4394835" y="1361250"/>
                </a:lnTo>
                <a:lnTo>
                  <a:pt x="4394835" y="1361250"/>
                </a:lnTo>
                <a:lnTo>
                  <a:pt x="4501960" y="1474026"/>
                </a:lnTo>
                <a:close/>
                <a:moveTo>
                  <a:pt x="3927284" y="2234121"/>
                </a:moveTo>
                <a:lnTo>
                  <a:pt x="4033520" y="2345881"/>
                </a:lnTo>
                <a:lnTo>
                  <a:pt x="4240720" y="2149031"/>
                </a:lnTo>
                <a:lnTo>
                  <a:pt x="4347845" y="2261743"/>
                </a:lnTo>
                <a:lnTo>
                  <a:pt x="4347845" y="2261743"/>
                </a:lnTo>
                <a:lnTo>
                  <a:pt x="4455033" y="2374456"/>
                </a:lnTo>
                <a:lnTo>
                  <a:pt x="4247832" y="2571306"/>
                </a:lnTo>
                <a:lnTo>
                  <a:pt x="4354004" y="2683066"/>
                </a:lnTo>
                <a:lnTo>
                  <a:pt x="3873691" y="2712085"/>
                </a:lnTo>
                <a:close/>
                <a:moveTo>
                  <a:pt x="4354259" y="2683447"/>
                </a:moveTo>
                <a:lnTo>
                  <a:pt x="4460494" y="2795270"/>
                </a:lnTo>
                <a:lnTo>
                  <a:pt x="4667694" y="2598420"/>
                </a:lnTo>
                <a:lnTo>
                  <a:pt x="4774819" y="2711196"/>
                </a:lnTo>
                <a:lnTo>
                  <a:pt x="4774819" y="2711196"/>
                </a:lnTo>
                <a:lnTo>
                  <a:pt x="4881943" y="2823972"/>
                </a:lnTo>
                <a:lnTo>
                  <a:pt x="4674743" y="3020822"/>
                </a:lnTo>
                <a:lnTo>
                  <a:pt x="4780979" y="3132646"/>
                </a:lnTo>
                <a:lnTo>
                  <a:pt x="4300601" y="3161665"/>
                </a:lnTo>
                <a:close/>
                <a:moveTo>
                  <a:pt x="4781232" y="3132836"/>
                </a:moveTo>
                <a:lnTo>
                  <a:pt x="4887468" y="3244596"/>
                </a:lnTo>
                <a:lnTo>
                  <a:pt x="5094668" y="3047746"/>
                </a:lnTo>
                <a:lnTo>
                  <a:pt x="5201285" y="3159887"/>
                </a:lnTo>
                <a:lnTo>
                  <a:pt x="5201285" y="3159887"/>
                </a:lnTo>
                <a:lnTo>
                  <a:pt x="5308410" y="3272663"/>
                </a:lnTo>
                <a:lnTo>
                  <a:pt x="5101209" y="3469513"/>
                </a:lnTo>
                <a:lnTo>
                  <a:pt x="5207635" y="3581400"/>
                </a:lnTo>
                <a:lnTo>
                  <a:pt x="4727257" y="3610420"/>
                </a:lnTo>
                <a:close/>
                <a:moveTo>
                  <a:pt x="5207635" y="3581400"/>
                </a:moveTo>
                <a:lnTo>
                  <a:pt x="5313870" y="3693160"/>
                </a:lnTo>
                <a:lnTo>
                  <a:pt x="5521071" y="3496310"/>
                </a:lnTo>
                <a:lnTo>
                  <a:pt x="5628195" y="3609086"/>
                </a:lnTo>
                <a:lnTo>
                  <a:pt x="5628195" y="3609086"/>
                </a:lnTo>
                <a:lnTo>
                  <a:pt x="5735320" y="3721799"/>
                </a:lnTo>
                <a:lnTo>
                  <a:pt x="5528119" y="3918649"/>
                </a:lnTo>
                <a:lnTo>
                  <a:pt x="5634355" y="4030409"/>
                </a:lnTo>
                <a:lnTo>
                  <a:pt x="5153978" y="4059491"/>
                </a:lnTo>
                <a:close/>
                <a:moveTo>
                  <a:pt x="5634609" y="4030726"/>
                </a:moveTo>
                <a:lnTo>
                  <a:pt x="5741035" y="4142740"/>
                </a:lnTo>
                <a:lnTo>
                  <a:pt x="5948299" y="3945890"/>
                </a:lnTo>
                <a:lnTo>
                  <a:pt x="6055424" y="4058666"/>
                </a:lnTo>
                <a:lnTo>
                  <a:pt x="6055424" y="4058666"/>
                </a:lnTo>
                <a:lnTo>
                  <a:pt x="6162548" y="4171442"/>
                </a:lnTo>
                <a:lnTo>
                  <a:pt x="5955348" y="4368292"/>
                </a:lnTo>
                <a:lnTo>
                  <a:pt x="6061583" y="4480116"/>
                </a:lnTo>
                <a:lnTo>
                  <a:pt x="5581205" y="4509135"/>
                </a:lnTo>
                <a:close/>
                <a:moveTo>
                  <a:pt x="6049709" y="2568258"/>
                </a:moveTo>
                <a:lnTo>
                  <a:pt x="6155944" y="2680081"/>
                </a:lnTo>
                <a:lnTo>
                  <a:pt x="5675566" y="2709101"/>
                </a:lnTo>
                <a:lnTo>
                  <a:pt x="5729097" y="2230882"/>
                </a:lnTo>
                <a:lnTo>
                  <a:pt x="5835332" y="2342642"/>
                </a:lnTo>
                <a:lnTo>
                  <a:pt x="6042533" y="2145792"/>
                </a:lnTo>
                <a:lnTo>
                  <a:pt x="6149657" y="2258505"/>
                </a:lnTo>
                <a:lnTo>
                  <a:pt x="6149657" y="2258505"/>
                </a:lnTo>
                <a:lnTo>
                  <a:pt x="6256845" y="2371281"/>
                </a:lnTo>
                <a:close/>
                <a:moveTo>
                  <a:pt x="5662866" y="796608"/>
                </a:moveTo>
                <a:lnTo>
                  <a:pt x="5769991" y="909320"/>
                </a:lnTo>
                <a:lnTo>
                  <a:pt x="5769991" y="909320"/>
                </a:lnTo>
                <a:lnTo>
                  <a:pt x="5877497" y="1022350"/>
                </a:lnTo>
                <a:lnTo>
                  <a:pt x="5670296" y="1219200"/>
                </a:lnTo>
                <a:lnTo>
                  <a:pt x="5776531" y="1330960"/>
                </a:lnTo>
                <a:lnTo>
                  <a:pt x="5296154" y="1359980"/>
                </a:lnTo>
                <a:lnTo>
                  <a:pt x="5349685" y="881761"/>
                </a:lnTo>
                <a:lnTo>
                  <a:pt x="5455920" y="993521"/>
                </a:lnTo>
                <a:close/>
                <a:moveTo>
                  <a:pt x="4922456" y="432308"/>
                </a:moveTo>
                <a:lnTo>
                  <a:pt x="5028692" y="544132"/>
                </a:lnTo>
                <a:lnTo>
                  <a:pt x="5235892" y="347282"/>
                </a:lnTo>
                <a:lnTo>
                  <a:pt x="5343017" y="460057"/>
                </a:lnTo>
                <a:lnTo>
                  <a:pt x="5343017" y="460057"/>
                </a:lnTo>
                <a:lnTo>
                  <a:pt x="5450141" y="572834"/>
                </a:lnTo>
                <a:lnTo>
                  <a:pt x="5242941" y="769684"/>
                </a:lnTo>
                <a:lnTo>
                  <a:pt x="5349177" y="881507"/>
                </a:lnTo>
                <a:lnTo>
                  <a:pt x="4868799" y="910527"/>
                </a:lnTo>
                <a:close/>
                <a:moveTo>
                  <a:pt x="4761675" y="797814"/>
                </a:moveTo>
                <a:lnTo>
                  <a:pt x="4868799" y="910590"/>
                </a:lnTo>
                <a:lnTo>
                  <a:pt x="4868799" y="910590"/>
                </a:lnTo>
                <a:lnTo>
                  <a:pt x="4975924" y="1023366"/>
                </a:lnTo>
                <a:lnTo>
                  <a:pt x="4768723" y="1220216"/>
                </a:lnTo>
                <a:lnTo>
                  <a:pt x="4874959" y="1332040"/>
                </a:lnTo>
                <a:lnTo>
                  <a:pt x="4394835" y="1361250"/>
                </a:lnTo>
                <a:lnTo>
                  <a:pt x="4448366" y="882968"/>
                </a:lnTo>
                <a:lnTo>
                  <a:pt x="4554601" y="994791"/>
                </a:lnTo>
                <a:close/>
                <a:moveTo>
                  <a:pt x="4021265" y="433578"/>
                </a:moveTo>
                <a:lnTo>
                  <a:pt x="4127500" y="545338"/>
                </a:lnTo>
                <a:lnTo>
                  <a:pt x="4334701" y="348488"/>
                </a:lnTo>
                <a:lnTo>
                  <a:pt x="4441825" y="461264"/>
                </a:lnTo>
                <a:lnTo>
                  <a:pt x="4441825" y="461264"/>
                </a:lnTo>
                <a:lnTo>
                  <a:pt x="4548950" y="573977"/>
                </a:lnTo>
                <a:lnTo>
                  <a:pt x="4341749" y="770827"/>
                </a:lnTo>
                <a:lnTo>
                  <a:pt x="4447985" y="882587"/>
                </a:lnTo>
                <a:lnTo>
                  <a:pt x="3967607" y="911670"/>
                </a:lnTo>
                <a:close/>
                <a:moveTo>
                  <a:pt x="3860482" y="799084"/>
                </a:moveTo>
                <a:lnTo>
                  <a:pt x="3967607" y="911860"/>
                </a:lnTo>
                <a:lnTo>
                  <a:pt x="3967607" y="911860"/>
                </a:lnTo>
                <a:lnTo>
                  <a:pt x="4074731" y="1024573"/>
                </a:lnTo>
                <a:lnTo>
                  <a:pt x="3867531" y="1221423"/>
                </a:lnTo>
                <a:lnTo>
                  <a:pt x="3973766" y="1333183"/>
                </a:lnTo>
                <a:lnTo>
                  <a:pt x="3493389" y="1362266"/>
                </a:lnTo>
                <a:lnTo>
                  <a:pt x="3546919" y="883984"/>
                </a:lnTo>
                <a:lnTo>
                  <a:pt x="3653155" y="995744"/>
                </a:lnTo>
                <a:close/>
                <a:moveTo>
                  <a:pt x="3120072" y="434848"/>
                </a:moveTo>
                <a:lnTo>
                  <a:pt x="3226435" y="546672"/>
                </a:lnTo>
                <a:lnTo>
                  <a:pt x="3433636" y="349822"/>
                </a:lnTo>
                <a:lnTo>
                  <a:pt x="3540760" y="462534"/>
                </a:lnTo>
                <a:lnTo>
                  <a:pt x="3540760" y="462534"/>
                </a:lnTo>
                <a:lnTo>
                  <a:pt x="3647884" y="575310"/>
                </a:lnTo>
                <a:lnTo>
                  <a:pt x="3440684" y="772160"/>
                </a:lnTo>
                <a:lnTo>
                  <a:pt x="3546919" y="883920"/>
                </a:lnTo>
                <a:lnTo>
                  <a:pt x="3066542" y="912940"/>
                </a:lnTo>
                <a:close/>
                <a:moveTo>
                  <a:pt x="2959735" y="800418"/>
                </a:moveTo>
                <a:lnTo>
                  <a:pt x="3066859" y="913130"/>
                </a:lnTo>
                <a:lnTo>
                  <a:pt x="3066859" y="913130"/>
                </a:lnTo>
                <a:lnTo>
                  <a:pt x="3173984" y="1025906"/>
                </a:lnTo>
                <a:lnTo>
                  <a:pt x="2966783" y="1222756"/>
                </a:lnTo>
                <a:lnTo>
                  <a:pt x="3073019" y="1334516"/>
                </a:lnTo>
                <a:lnTo>
                  <a:pt x="2592641" y="1363536"/>
                </a:lnTo>
                <a:lnTo>
                  <a:pt x="2646172" y="885317"/>
                </a:lnTo>
                <a:lnTo>
                  <a:pt x="2752407" y="997077"/>
                </a:lnTo>
                <a:close/>
                <a:moveTo>
                  <a:pt x="2219325" y="436118"/>
                </a:moveTo>
                <a:lnTo>
                  <a:pt x="2325561" y="547942"/>
                </a:lnTo>
                <a:lnTo>
                  <a:pt x="2532761" y="351092"/>
                </a:lnTo>
                <a:lnTo>
                  <a:pt x="2639695" y="463550"/>
                </a:lnTo>
                <a:lnTo>
                  <a:pt x="2639695" y="463550"/>
                </a:lnTo>
                <a:lnTo>
                  <a:pt x="2746819" y="576326"/>
                </a:lnTo>
                <a:lnTo>
                  <a:pt x="2539619" y="773176"/>
                </a:lnTo>
                <a:lnTo>
                  <a:pt x="2645854" y="885000"/>
                </a:lnTo>
                <a:lnTo>
                  <a:pt x="2165604" y="914400"/>
                </a:lnTo>
                <a:close/>
                <a:moveTo>
                  <a:pt x="1264285" y="915607"/>
                </a:moveTo>
                <a:lnTo>
                  <a:pt x="1317815" y="437388"/>
                </a:lnTo>
                <a:lnTo>
                  <a:pt x="1424051" y="549148"/>
                </a:lnTo>
                <a:lnTo>
                  <a:pt x="1631252" y="352298"/>
                </a:lnTo>
                <a:lnTo>
                  <a:pt x="1738376" y="465074"/>
                </a:lnTo>
                <a:lnTo>
                  <a:pt x="1738376" y="465074"/>
                </a:lnTo>
                <a:lnTo>
                  <a:pt x="1845754" y="577850"/>
                </a:lnTo>
                <a:lnTo>
                  <a:pt x="1638554" y="774700"/>
                </a:lnTo>
                <a:lnTo>
                  <a:pt x="1744790" y="886460"/>
                </a:lnTo>
                <a:close/>
                <a:moveTo>
                  <a:pt x="1691386" y="1365250"/>
                </a:moveTo>
                <a:lnTo>
                  <a:pt x="1744916" y="886968"/>
                </a:lnTo>
                <a:lnTo>
                  <a:pt x="1851152" y="998791"/>
                </a:lnTo>
                <a:lnTo>
                  <a:pt x="2058353" y="801942"/>
                </a:lnTo>
                <a:lnTo>
                  <a:pt x="2165477" y="914400"/>
                </a:lnTo>
                <a:lnTo>
                  <a:pt x="2165477" y="914400"/>
                </a:lnTo>
                <a:lnTo>
                  <a:pt x="2272602" y="1027176"/>
                </a:lnTo>
                <a:lnTo>
                  <a:pt x="2065401" y="1224026"/>
                </a:lnTo>
                <a:lnTo>
                  <a:pt x="2171637" y="1335850"/>
                </a:lnTo>
                <a:close/>
                <a:moveTo>
                  <a:pt x="2118360" y="1814576"/>
                </a:moveTo>
                <a:lnTo>
                  <a:pt x="2171891" y="1336358"/>
                </a:lnTo>
                <a:lnTo>
                  <a:pt x="2278126" y="1448118"/>
                </a:lnTo>
                <a:lnTo>
                  <a:pt x="2485327" y="1251268"/>
                </a:lnTo>
                <a:lnTo>
                  <a:pt x="2592451" y="1363980"/>
                </a:lnTo>
                <a:lnTo>
                  <a:pt x="2592451" y="1363980"/>
                </a:lnTo>
                <a:lnTo>
                  <a:pt x="2699576" y="1476756"/>
                </a:lnTo>
                <a:lnTo>
                  <a:pt x="2492375" y="1673606"/>
                </a:lnTo>
                <a:lnTo>
                  <a:pt x="2598611" y="1785366"/>
                </a:lnTo>
                <a:close/>
                <a:moveTo>
                  <a:pt x="2545334" y="2263966"/>
                </a:moveTo>
                <a:lnTo>
                  <a:pt x="2598865" y="1785684"/>
                </a:lnTo>
                <a:lnTo>
                  <a:pt x="2705037" y="1897507"/>
                </a:lnTo>
                <a:lnTo>
                  <a:pt x="2912301" y="1700657"/>
                </a:lnTo>
                <a:lnTo>
                  <a:pt x="3019425" y="1813433"/>
                </a:lnTo>
                <a:lnTo>
                  <a:pt x="3019425" y="1813433"/>
                </a:lnTo>
                <a:lnTo>
                  <a:pt x="3126550" y="1926145"/>
                </a:lnTo>
                <a:lnTo>
                  <a:pt x="2919349" y="2122996"/>
                </a:lnTo>
                <a:lnTo>
                  <a:pt x="3025584" y="2234756"/>
                </a:lnTo>
                <a:close/>
                <a:moveTo>
                  <a:pt x="2972435" y="2713038"/>
                </a:moveTo>
                <a:lnTo>
                  <a:pt x="3025966" y="2234756"/>
                </a:lnTo>
                <a:lnTo>
                  <a:pt x="3132138" y="2346579"/>
                </a:lnTo>
                <a:lnTo>
                  <a:pt x="3339338" y="2149729"/>
                </a:lnTo>
                <a:lnTo>
                  <a:pt x="3446526" y="2262505"/>
                </a:lnTo>
                <a:lnTo>
                  <a:pt x="3446526" y="2262505"/>
                </a:lnTo>
                <a:lnTo>
                  <a:pt x="3553651" y="2375281"/>
                </a:lnTo>
                <a:lnTo>
                  <a:pt x="3346450" y="2572131"/>
                </a:lnTo>
                <a:lnTo>
                  <a:pt x="3452622" y="2683955"/>
                </a:lnTo>
                <a:close/>
                <a:moveTo>
                  <a:pt x="3399282" y="3162300"/>
                </a:moveTo>
                <a:lnTo>
                  <a:pt x="3452749" y="2684082"/>
                </a:lnTo>
                <a:lnTo>
                  <a:pt x="3558984" y="2795842"/>
                </a:lnTo>
                <a:lnTo>
                  <a:pt x="3766185" y="2598992"/>
                </a:lnTo>
                <a:lnTo>
                  <a:pt x="3873309" y="2711704"/>
                </a:lnTo>
                <a:lnTo>
                  <a:pt x="3873309" y="2711704"/>
                </a:lnTo>
                <a:lnTo>
                  <a:pt x="3980497" y="2824417"/>
                </a:lnTo>
                <a:lnTo>
                  <a:pt x="3773297" y="3021267"/>
                </a:lnTo>
                <a:lnTo>
                  <a:pt x="3879469" y="3133027"/>
                </a:lnTo>
                <a:close/>
                <a:moveTo>
                  <a:pt x="3826192" y="3611690"/>
                </a:moveTo>
                <a:lnTo>
                  <a:pt x="3879723" y="3133408"/>
                </a:lnTo>
                <a:lnTo>
                  <a:pt x="3985958" y="3245231"/>
                </a:lnTo>
                <a:lnTo>
                  <a:pt x="4193159" y="3048381"/>
                </a:lnTo>
                <a:lnTo>
                  <a:pt x="4300284" y="3161157"/>
                </a:lnTo>
                <a:lnTo>
                  <a:pt x="4300284" y="3161157"/>
                </a:lnTo>
                <a:lnTo>
                  <a:pt x="4407535" y="3274060"/>
                </a:lnTo>
                <a:lnTo>
                  <a:pt x="4200335" y="3470910"/>
                </a:lnTo>
                <a:lnTo>
                  <a:pt x="4306570" y="3582734"/>
                </a:lnTo>
                <a:close/>
                <a:moveTo>
                  <a:pt x="4253166" y="4061016"/>
                </a:moveTo>
                <a:lnTo>
                  <a:pt x="4306697" y="3582797"/>
                </a:lnTo>
                <a:lnTo>
                  <a:pt x="4412932" y="3694557"/>
                </a:lnTo>
                <a:lnTo>
                  <a:pt x="4620133" y="3497707"/>
                </a:lnTo>
                <a:lnTo>
                  <a:pt x="4727257" y="3610420"/>
                </a:lnTo>
                <a:lnTo>
                  <a:pt x="4727257" y="3610420"/>
                </a:lnTo>
                <a:lnTo>
                  <a:pt x="4834382" y="3723196"/>
                </a:lnTo>
                <a:lnTo>
                  <a:pt x="4627181" y="3920046"/>
                </a:lnTo>
                <a:lnTo>
                  <a:pt x="4733417" y="4031806"/>
                </a:lnTo>
                <a:close/>
                <a:moveTo>
                  <a:pt x="4680141" y="4510405"/>
                </a:moveTo>
                <a:lnTo>
                  <a:pt x="4733671" y="4032123"/>
                </a:lnTo>
                <a:lnTo>
                  <a:pt x="4839906" y="4143883"/>
                </a:lnTo>
                <a:lnTo>
                  <a:pt x="5047107" y="3947033"/>
                </a:lnTo>
                <a:lnTo>
                  <a:pt x="5154231" y="4059809"/>
                </a:lnTo>
                <a:lnTo>
                  <a:pt x="5154231" y="4059809"/>
                </a:lnTo>
                <a:lnTo>
                  <a:pt x="5261356" y="4172522"/>
                </a:lnTo>
                <a:lnTo>
                  <a:pt x="5054155" y="4369372"/>
                </a:lnTo>
                <a:lnTo>
                  <a:pt x="5160391" y="4481132"/>
                </a:lnTo>
                <a:close/>
                <a:moveTo>
                  <a:pt x="5107115" y="4959731"/>
                </a:moveTo>
                <a:lnTo>
                  <a:pt x="5160645" y="4481449"/>
                </a:lnTo>
                <a:lnTo>
                  <a:pt x="5266817" y="4593273"/>
                </a:lnTo>
                <a:lnTo>
                  <a:pt x="5474017" y="4396423"/>
                </a:lnTo>
                <a:lnTo>
                  <a:pt x="5581205" y="4509199"/>
                </a:lnTo>
                <a:lnTo>
                  <a:pt x="5581205" y="4509199"/>
                </a:lnTo>
                <a:lnTo>
                  <a:pt x="5688330" y="4621975"/>
                </a:lnTo>
                <a:lnTo>
                  <a:pt x="5481129" y="4818825"/>
                </a:lnTo>
                <a:lnTo>
                  <a:pt x="5587365" y="4930648"/>
                </a:lnTo>
                <a:close/>
                <a:moveTo>
                  <a:pt x="5534089" y="5409057"/>
                </a:moveTo>
                <a:lnTo>
                  <a:pt x="5587555" y="4930839"/>
                </a:lnTo>
                <a:lnTo>
                  <a:pt x="5693791" y="5042599"/>
                </a:lnTo>
                <a:lnTo>
                  <a:pt x="5900991" y="4845749"/>
                </a:lnTo>
                <a:lnTo>
                  <a:pt x="6008116" y="4958461"/>
                </a:lnTo>
                <a:lnTo>
                  <a:pt x="6008116" y="4958461"/>
                </a:lnTo>
                <a:lnTo>
                  <a:pt x="6115685" y="5071428"/>
                </a:lnTo>
                <a:lnTo>
                  <a:pt x="5908485" y="5268278"/>
                </a:lnTo>
                <a:lnTo>
                  <a:pt x="6014656" y="5380038"/>
                </a:lnTo>
                <a:close/>
                <a:moveTo>
                  <a:pt x="5960999" y="5858447"/>
                </a:moveTo>
                <a:lnTo>
                  <a:pt x="6014529" y="5380165"/>
                </a:lnTo>
                <a:lnTo>
                  <a:pt x="6120765" y="5491988"/>
                </a:lnTo>
                <a:lnTo>
                  <a:pt x="6327966" y="5295138"/>
                </a:lnTo>
                <a:lnTo>
                  <a:pt x="6435090" y="5407914"/>
                </a:lnTo>
                <a:lnTo>
                  <a:pt x="6435090" y="5407914"/>
                </a:lnTo>
                <a:lnTo>
                  <a:pt x="6542278" y="5520690"/>
                </a:lnTo>
                <a:lnTo>
                  <a:pt x="6335014" y="5717540"/>
                </a:lnTo>
                <a:lnTo>
                  <a:pt x="6441250" y="5829300"/>
                </a:lnTo>
                <a:close/>
                <a:moveTo>
                  <a:pt x="6969316" y="5970080"/>
                </a:moveTo>
                <a:lnTo>
                  <a:pt x="6762115" y="6166930"/>
                </a:lnTo>
                <a:lnTo>
                  <a:pt x="6868351" y="6278753"/>
                </a:lnTo>
                <a:lnTo>
                  <a:pt x="6387973" y="6307773"/>
                </a:lnTo>
                <a:lnTo>
                  <a:pt x="6441504" y="5829554"/>
                </a:lnTo>
                <a:lnTo>
                  <a:pt x="6547739" y="5941314"/>
                </a:lnTo>
                <a:lnTo>
                  <a:pt x="6754940" y="5744464"/>
                </a:lnTo>
                <a:lnTo>
                  <a:pt x="6862064" y="5857177"/>
                </a:lnTo>
                <a:lnTo>
                  <a:pt x="6862064" y="5857177"/>
                </a:lnTo>
                <a:close/>
                <a:moveTo>
                  <a:pt x="7016623" y="5070158"/>
                </a:moveTo>
                <a:lnTo>
                  <a:pt x="6809423" y="5267008"/>
                </a:lnTo>
                <a:lnTo>
                  <a:pt x="6915594" y="5378768"/>
                </a:lnTo>
                <a:lnTo>
                  <a:pt x="6435280" y="5407851"/>
                </a:lnTo>
                <a:lnTo>
                  <a:pt x="6488748" y="4929569"/>
                </a:lnTo>
                <a:lnTo>
                  <a:pt x="6594983" y="5041392"/>
                </a:lnTo>
                <a:lnTo>
                  <a:pt x="6802184" y="4844542"/>
                </a:lnTo>
                <a:lnTo>
                  <a:pt x="6909435" y="4957318"/>
                </a:lnTo>
                <a:lnTo>
                  <a:pt x="6909435" y="4957318"/>
                </a:lnTo>
                <a:close/>
                <a:moveTo>
                  <a:pt x="7063867" y="4170172"/>
                </a:moveTo>
                <a:lnTo>
                  <a:pt x="6856666" y="4367022"/>
                </a:lnTo>
                <a:lnTo>
                  <a:pt x="6962902" y="4478782"/>
                </a:lnTo>
                <a:lnTo>
                  <a:pt x="6482525" y="4507802"/>
                </a:lnTo>
                <a:lnTo>
                  <a:pt x="6536055" y="4029583"/>
                </a:lnTo>
                <a:lnTo>
                  <a:pt x="6642227" y="4141343"/>
                </a:lnTo>
                <a:lnTo>
                  <a:pt x="6849428" y="3944493"/>
                </a:lnTo>
                <a:lnTo>
                  <a:pt x="6956616" y="4057650"/>
                </a:lnTo>
                <a:lnTo>
                  <a:pt x="6956616" y="4057650"/>
                </a:lnTo>
                <a:close/>
                <a:moveTo>
                  <a:pt x="7111111" y="3270250"/>
                </a:moveTo>
                <a:lnTo>
                  <a:pt x="6903911" y="3467100"/>
                </a:lnTo>
                <a:lnTo>
                  <a:pt x="7010146" y="3578924"/>
                </a:lnTo>
                <a:lnTo>
                  <a:pt x="6529768" y="3607943"/>
                </a:lnTo>
                <a:lnTo>
                  <a:pt x="6583299" y="3129661"/>
                </a:lnTo>
                <a:lnTo>
                  <a:pt x="6689535" y="3241485"/>
                </a:lnTo>
                <a:lnTo>
                  <a:pt x="6896735" y="3044635"/>
                </a:lnTo>
                <a:lnTo>
                  <a:pt x="7003860" y="3157411"/>
                </a:lnTo>
                <a:lnTo>
                  <a:pt x="7003860" y="3157411"/>
                </a:lnTo>
                <a:close/>
                <a:moveTo>
                  <a:pt x="6943979" y="2144649"/>
                </a:moveTo>
                <a:lnTo>
                  <a:pt x="7051104" y="2257425"/>
                </a:lnTo>
                <a:lnTo>
                  <a:pt x="7051104" y="2257425"/>
                </a:lnTo>
                <a:lnTo>
                  <a:pt x="7158228" y="2370138"/>
                </a:lnTo>
                <a:lnTo>
                  <a:pt x="6951028" y="2566988"/>
                </a:lnTo>
                <a:lnTo>
                  <a:pt x="7057263" y="2678748"/>
                </a:lnTo>
                <a:lnTo>
                  <a:pt x="6576886" y="2707767"/>
                </a:lnTo>
                <a:lnTo>
                  <a:pt x="6630416" y="2229549"/>
                </a:lnTo>
                <a:lnTo>
                  <a:pt x="6736652" y="2341309"/>
                </a:lnTo>
                <a:close/>
                <a:moveTo>
                  <a:pt x="6731635" y="1921002"/>
                </a:moveTo>
                <a:lnTo>
                  <a:pt x="6524435" y="2117852"/>
                </a:lnTo>
                <a:lnTo>
                  <a:pt x="6630606" y="2229676"/>
                </a:lnTo>
                <a:lnTo>
                  <a:pt x="6150292" y="2258695"/>
                </a:lnTo>
                <a:lnTo>
                  <a:pt x="6203760" y="1780477"/>
                </a:lnTo>
                <a:lnTo>
                  <a:pt x="6309995" y="1892237"/>
                </a:lnTo>
                <a:lnTo>
                  <a:pt x="6517195" y="1695387"/>
                </a:lnTo>
                <a:lnTo>
                  <a:pt x="6624320" y="1808163"/>
                </a:lnTo>
                <a:lnTo>
                  <a:pt x="6624320" y="1808163"/>
                </a:lnTo>
                <a:close/>
                <a:moveTo>
                  <a:pt x="6778879" y="1021080"/>
                </a:moveTo>
                <a:lnTo>
                  <a:pt x="6571679" y="1217930"/>
                </a:lnTo>
                <a:lnTo>
                  <a:pt x="6677914" y="1329690"/>
                </a:lnTo>
                <a:lnTo>
                  <a:pt x="6197346" y="1358900"/>
                </a:lnTo>
                <a:lnTo>
                  <a:pt x="6250877" y="880618"/>
                </a:lnTo>
                <a:lnTo>
                  <a:pt x="6356985" y="992315"/>
                </a:lnTo>
                <a:lnTo>
                  <a:pt x="6564249" y="795465"/>
                </a:lnTo>
                <a:lnTo>
                  <a:pt x="6671437" y="908050"/>
                </a:lnTo>
                <a:lnTo>
                  <a:pt x="6671437" y="908050"/>
                </a:lnTo>
                <a:close/>
                <a:moveTo>
                  <a:pt x="3801872" y="0"/>
                </a:moveTo>
                <a:lnTo>
                  <a:pt x="3609467" y="0"/>
                </a:lnTo>
                <a:lnTo>
                  <a:pt x="3700780" y="96076"/>
                </a:lnTo>
                <a:close/>
                <a:moveTo>
                  <a:pt x="2902014" y="0"/>
                </a:moveTo>
                <a:lnTo>
                  <a:pt x="2707132" y="0"/>
                </a:lnTo>
                <a:lnTo>
                  <a:pt x="2799588" y="97346"/>
                </a:lnTo>
                <a:close/>
                <a:moveTo>
                  <a:pt x="95885" y="101092"/>
                </a:moveTo>
                <a:lnTo>
                  <a:pt x="202374" y="0"/>
                </a:lnTo>
                <a:lnTo>
                  <a:pt x="0" y="0"/>
                </a:lnTo>
                <a:close/>
                <a:moveTo>
                  <a:pt x="1102296" y="0"/>
                </a:moveTo>
                <a:lnTo>
                  <a:pt x="902335" y="0"/>
                </a:lnTo>
                <a:lnTo>
                  <a:pt x="997140" y="99822"/>
                </a:lnTo>
                <a:close/>
                <a:moveTo>
                  <a:pt x="2002155" y="0"/>
                </a:moveTo>
                <a:lnTo>
                  <a:pt x="1804733" y="0"/>
                </a:lnTo>
                <a:lnTo>
                  <a:pt x="1898396" y="98552"/>
                </a:lnTo>
                <a:close/>
              </a:path>
            </a:pathLst>
          </a:custGeom>
          <a:gradFill>
            <a:gsLst>
              <a:gs pos="0">
                <a:srgbClr val="007450">
                  <a:alpha val="18823"/>
                </a:srgbClr>
              </a:gs>
              <a:gs pos="80000">
                <a:srgbClr val="002964">
                  <a:alpha val="0"/>
                </a:srgbClr>
              </a:gs>
              <a:gs pos="100000">
                <a:srgbClr val="002964">
                  <a:alpha val="0"/>
                </a:srgbClr>
              </a:gs>
            </a:gsLst>
            <a:lin ang="8099331"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0" name="Google Shape;30;p6"/>
          <p:cNvSpPr/>
          <p:nvPr/>
        </p:nvSpPr>
        <p:spPr>
          <a:xfrm>
            <a:off x="0" y="-67"/>
            <a:ext cx="9911200" cy="6858000"/>
          </a:xfrm>
          <a:prstGeom prst="rect">
            <a:avLst/>
          </a:prstGeom>
          <a:solidFill>
            <a:schemeClr val="lt1"/>
          </a:solidFill>
          <a:ln>
            <a:noFill/>
          </a:ln>
          <a:effectLst>
            <a:outerShdw blurRad="57150" algn="bl" rotWithShape="0">
              <a:schemeClr val="dk1">
                <a:alpha val="30000"/>
              </a:schemeClr>
            </a:outerShdw>
          </a:effectLst>
        </p:spPr>
        <p:txBody>
          <a:bodyPr spcFirstLastPara="1" wrap="square" lIns="121900" tIns="121900" rIns="121900" bIns="121900" anchor="ctr" anchorCtr="0">
            <a:noAutofit/>
          </a:bodyPr>
          <a:lstStyle/>
          <a:p>
            <a:pPr marL="0" marR="0" lvl="0" indent="0" algn="l" rtl="0">
              <a:lnSpc>
                <a:spcPct val="90000"/>
              </a:lnSpc>
              <a:spcBef>
                <a:spcPts val="0"/>
              </a:spcBef>
              <a:spcAft>
                <a:spcPts val="0"/>
              </a:spcAft>
              <a:buClr>
                <a:schemeClr val="lt1"/>
              </a:buClr>
              <a:buSzPts val="4800"/>
              <a:buFont typeface="Zilla Slab SemiBold"/>
              <a:buNone/>
            </a:pPr>
            <a:endParaRPr sz="6400">
              <a:solidFill>
                <a:schemeClr val="lt1"/>
              </a:solidFill>
              <a:latin typeface="Zilla Slab SemiBold"/>
              <a:ea typeface="Zilla Slab SemiBold"/>
              <a:cs typeface="Zilla Slab SemiBold"/>
              <a:sym typeface="Zilla Slab SemiBold"/>
            </a:endParaRPr>
          </a:p>
        </p:txBody>
      </p:sp>
      <p:sp>
        <p:nvSpPr>
          <p:cNvPr id="31" name="Google Shape;31;p6"/>
          <p:cNvSpPr/>
          <p:nvPr/>
        </p:nvSpPr>
        <p:spPr>
          <a:xfrm>
            <a:off x="0" y="3245549"/>
            <a:ext cx="3601845" cy="3612769"/>
          </a:xfrm>
          <a:custGeom>
            <a:avLst/>
            <a:gdLst/>
            <a:ahLst/>
            <a:cxnLst/>
            <a:rect l="l" t="t" r="r" b="b"/>
            <a:pathLst>
              <a:path w="3601846" h="3612769" extrusionOk="0">
                <a:moveTo>
                  <a:pt x="2747772" y="2696083"/>
                </a:moveTo>
                <a:lnTo>
                  <a:pt x="2267268" y="2725166"/>
                </a:lnTo>
                <a:lnTo>
                  <a:pt x="2320798" y="2246757"/>
                </a:lnTo>
                <a:lnTo>
                  <a:pt x="1840357" y="2275777"/>
                </a:lnTo>
                <a:lnTo>
                  <a:pt x="1893888" y="1797431"/>
                </a:lnTo>
                <a:lnTo>
                  <a:pt x="1413383" y="1826451"/>
                </a:lnTo>
                <a:lnTo>
                  <a:pt x="1466850" y="1348042"/>
                </a:lnTo>
                <a:lnTo>
                  <a:pt x="986409" y="1377252"/>
                </a:lnTo>
                <a:lnTo>
                  <a:pt x="1039940" y="898842"/>
                </a:lnTo>
                <a:lnTo>
                  <a:pt x="559435" y="927735"/>
                </a:lnTo>
                <a:lnTo>
                  <a:pt x="612966" y="449326"/>
                </a:lnTo>
                <a:lnTo>
                  <a:pt x="132461" y="478409"/>
                </a:lnTo>
                <a:lnTo>
                  <a:pt x="185992" y="0"/>
                </a:lnTo>
                <a:lnTo>
                  <a:pt x="0" y="11240"/>
                </a:lnTo>
                <a:lnTo>
                  <a:pt x="0" y="389573"/>
                </a:lnTo>
                <a:lnTo>
                  <a:pt x="25400" y="365633"/>
                </a:lnTo>
                <a:lnTo>
                  <a:pt x="132525" y="478409"/>
                </a:lnTo>
                <a:lnTo>
                  <a:pt x="132525" y="478409"/>
                </a:lnTo>
                <a:lnTo>
                  <a:pt x="239649" y="591185"/>
                </a:lnTo>
                <a:lnTo>
                  <a:pt x="32449" y="788035"/>
                </a:lnTo>
                <a:lnTo>
                  <a:pt x="138684" y="899859"/>
                </a:lnTo>
                <a:lnTo>
                  <a:pt x="0" y="908367"/>
                </a:lnTo>
                <a:lnTo>
                  <a:pt x="0" y="1288796"/>
                </a:lnTo>
                <a:lnTo>
                  <a:pt x="85090" y="1378331"/>
                </a:lnTo>
                <a:lnTo>
                  <a:pt x="85090" y="1378331"/>
                </a:lnTo>
                <a:lnTo>
                  <a:pt x="192342" y="1491552"/>
                </a:lnTo>
                <a:lnTo>
                  <a:pt x="0" y="1673987"/>
                </a:lnTo>
                <a:lnTo>
                  <a:pt x="0" y="1703769"/>
                </a:lnTo>
                <a:lnTo>
                  <a:pt x="91377" y="1799908"/>
                </a:lnTo>
                <a:lnTo>
                  <a:pt x="0" y="1805432"/>
                </a:lnTo>
                <a:lnTo>
                  <a:pt x="0" y="2238502"/>
                </a:lnTo>
                <a:lnTo>
                  <a:pt x="38100" y="2278317"/>
                </a:lnTo>
                <a:lnTo>
                  <a:pt x="38100" y="2278317"/>
                </a:lnTo>
                <a:lnTo>
                  <a:pt x="145288" y="2391029"/>
                </a:lnTo>
                <a:lnTo>
                  <a:pt x="0" y="2529015"/>
                </a:lnTo>
                <a:lnTo>
                  <a:pt x="0" y="2653602"/>
                </a:lnTo>
                <a:lnTo>
                  <a:pt x="44069" y="2699957"/>
                </a:lnTo>
                <a:lnTo>
                  <a:pt x="0" y="2702497"/>
                </a:lnTo>
                <a:lnTo>
                  <a:pt x="0" y="3095054"/>
                </a:lnTo>
                <a:lnTo>
                  <a:pt x="44450" y="2699957"/>
                </a:lnTo>
                <a:lnTo>
                  <a:pt x="150686" y="2811780"/>
                </a:lnTo>
                <a:lnTo>
                  <a:pt x="357886" y="2614930"/>
                </a:lnTo>
                <a:lnTo>
                  <a:pt x="465011" y="2727706"/>
                </a:lnTo>
                <a:lnTo>
                  <a:pt x="465011" y="2727706"/>
                </a:lnTo>
                <a:lnTo>
                  <a:pt x="572135" y="2840482"/>
                </a:lnTo>
                <a:lnTo>
                  <a:pt x="364935" y="3037332"/>
                </a:lnTo>
                <a:lnTo>
                  <a:pt x="471170" y="3149156"/>
                </a:lnTo>
                <a:lnTo>
                  <a:pt x="0" y="3177667"/>
                </a:lnTo>
                <a:lnTo>
                  <a:pt x="0" y="3188208"/>
                </a:lnTo>
                <a:lnTo>
                  <a:pt x="97790" y="3291142"/>
                </a:lnTo>
                <a:lnTo>
                  <a:pt x="0" y="3383852"/>
                </a:lnTo>
                <a:lnTo>
                  <a:pt x="0" y="3602927"/>
                </a:lnTo>
                <a:lnTo>
                  <a:pt x="8827" y="3612452"/>
                </a:lnTo>
                <a:lnTo>
                  <a:pt x="207645" y="3612452"/>
                </a:lnTo>
                <a:lnTo>
                  <a:pt x="310388" y="3514852"/>
                </a:lnTo>
                <a:lnTo>
                  <a:pt x="403098" y="3612452"/>
                </a:lnTo>
                <a:lnTo>
                  <a:pt x="419100" y="3612452"/>
                </a:lnTo>
                <a:lnTo>
                  <a:pt x="470916" y="3149346"/>
                </a:lnTo>
                <a:lnTo>
                  <a:pt x="577152" y="3261106"/>
                </a:lnTo>
                <a:lnTo>
                  <a:pt x="784352" y="3064256"/>
                </a:lnTo>
                <a:lnTo>
                  <a:pt x="891477" y="3177032"/>
                </a:lnTo>
                <a:lnTo>
                  <a:pt x="891477" y="3177032"/>
                </a:lnTo>
                <a:lnTo>
                  <a:pt x="998601" y="3289745"/>
                </a:lnTo>
                <a:lnTo>
                  <a:pt x="791401" y="3486595"/>
                </a:lnTo>
                <a:lnTo>
                  <a:pt x="897636" y="3598355"/>
                </a:lnTo>
                <a:lnTo>
                  <a:pt x="667766" y="3612261"/>
                </a:lnTo>
                <a:lnTo>
                  <a:pt x="896366" y="3612261"/>
                </a:lnTo>
                <a:lnTo>
                  <a:pt x="897890" y="3598482"/>
                </a:lnTo>
                <a:lnTo>
                  <a:pt x="910971" y="3612261"/>
                </a:lnTo>
                <a:lnTo>
                  <a:pt x="1107250" y="3612261"/>
                </a:lnTo>
                <a:lnTo>
                  <a:pt x="1211326" y="3513392"/>
                </a:lnTo>
                <a:lnTo>
                  <a:pt x="1305497" y="3612452"/>
                </a:lnTo>
                <a:lnTo>
                  <a:pt x="1320419" y="3612452"/>
                </a:lnTo>
                <a:lnTo>
                  <a:pt x="1372362" y="3148076"/>
                </a:lnTo>
                <a:lnTo>
                  <a:pt x="1478598" y="3259900"/>
                </a:lnTo>
                <a:lnTo>
                  <a:pt x="1685798" y="3063050"/>
                </a:lnTo>
                <a:lnTo>
                  <a:pt x="1792923" y="3175826"/>
                </a:lnTo>
                <a:lnTo>
                  <a:pt x="1792923" y="3175826"/>
                </a:lnTo>
                <a:lnTo>
                  <a:pt x="1900174" y="3288602"/>
                </a:lnTo>
                <a:lnTo>
                  <a:pt x="1692973" y="3485452"/>
                </a:lnTo>
                <a:lnTo>
                  <a:pt x="1799209" y="3597275"/>
                </a:lnTo>
                <a:lnTo>
                  <a:pt x="1548702" y="3612452"/>
                </a:lnTo>
                <a:lnTo>
                  <a:pt x="1797622" y="3612452"/>
                </a:lnTo>
                <a:lnTo>
                  <a:pt x="1799336" y="3597466"/>
                </a:lnTo>
                <a:lnTo>
                  <a:pt x="1813560" y="3612452"/>
                </a:lnTo>
                <a:lnTo>
                  <a:pt x="2007426" y="3612452"/>
                </a:lnTo>
                <a:lnTo>
                  <a:pt x="2112772" y="3512376"/>
                </a:lnTo>
                <a:lnTo>
                  <a:pt x="2208022" y="3612452"/>
                </a:lnTo>
                <a:lnTo>
                  <a:pt x="2221611" y="3612452"/>
                </a:lnTo>
                <a:lnTo>
                  <a:pt x="2273745" y="3146870"/>
                </a:lnTo>
                <a:lnTo>
                  <a:pt x="2379980" y="3258630"/>
                </a:lnTo>
                <a:lnTo>
                  <a:pt x="2587181" y="3061780"/>
                </a:lnTo>
                <a:lnTo>
                  <a:pt x="2694115" y="3174302"/>
                </a:lnTo>
                <a:lnTo>
                  <a:pt x="2694115" y="3174302"/>
                </a:lnTo>
                <a:lnTo>
                  <a:pt x="2801239" y="3287078"/>
                </a:lnTo>
                <a:lnTo>
                  <a:pt x="2594039" y="3483928"/>
                </a:lnTo>
                <a:lnTo>
                  <a:pt x="2700274" y="3595688"/>
                </a:lnTo>
                <a:lnTo>
                  <a:pt x="2429129" y="3612070"/>
                </a:lnTo>
                <a:lnTo>
                  <a:pt x="2698750" y="3612070"/>
                </a:lnTo>
                <a:lnTo>
                  <a:pt x="2700592" y="3595815"/>
                </a:lnTo>
                <a:lnTo>
                  <a:pt x="2716022" y="3612070"/>
                </a:lnTo>
                <a:lnTo>
                  <a:pt x="2907348" y="3612070"/>
                </a:lnTo>
                <a:lnTo>
                  <a:pt x="3014028" y="3510470"/>
                </a:lnTo>
                <a:lnTo>
                  <a:pt x="3110294" y="3612070"/>
                </a:lnTo>
                <a:lnTo>
                  <a:pt x="3122549" y="3612070"/>
                </a:lnTo>
                <a:lnTo>
                  <a:pt x="3174810" y="3145092"/>
                </a:lnTo>
                <a:lnTo>
                  <a:pt x="2694242" y="3174302"/>
                </a:lnTo>
                <a:close/>
                <a:moveTo>
                  <a:pt x="1306068" y="1713802"/>
                </a:moveTo>
                <a:lnTo>
                  <a:pt x="1413193" y="1826578"/>
                </a:lnTo>
                <a:lnTo>
                  <a:pt x="1413193" y="1826578"/>
                </a:lnTo>
                <a:lnTo>
                  <a:pt x="1520381" y="1939354"/>
                </a:lnTo>
                <a:lnTo>
                  <a:pt x="1313180" y="2136204"/>
                </a:lnTo>
                <a:lnTo>
                  <a:pt x="1419352" y="2248027"/>
                </a:lnTo>
                <a:lnTo>
                  <a:pt x="939165" y="2277047"/>
                </a:lnTo>
                <a:lnTo>
                  <a:pt x="992632" y="1798765"/>
                </a:lnTo>
                <a:lnTo>
                  <a:pt x="1098868" y="1910652"/>
                </a:lnTo>
                <a:close/>
                <a:moveTo>
                  <a:pt x="879094" y="1264476"/>
                </a:moveTo>
                <a:lnTo>
                  <a:pt x="986282" y="1377252"/>
                </a:lnTo>
                <a:lnTo>
                  <a:pt x="986282" y="1377252"/>
                </a:lnTo>
                <a:lnTo>
                  <a:pt x="1093407" y="1489964"/>
                </a:lnTo>
                <a:lnTo>
                  <a:pt x="886206" y="1686814"/>
                </a:lnTo>
                <a:lnTo>
                  <a:pt x="992378" y="1798574"/>
                </a:lnTo>
                <a:lnTo>
                  <a:pt x="512064" y="1827657"/>
                </a:lnTo>
                <a:lnTo>
                  <a:pt x="565595" y="1349375"/>
                </a:lnTo>
                <a:lnTo>
                  <a:pt x="671767" y="1461135"/>
                </a:lnTo>
                <a:close/>
                <a:moveTo>
                  <a:pt x="85344" y="1378458"/>
                </a:moveTo>
                <a:lnTo>
                  <a:pt x="138875" y="900240"/>
                </a:lnTo>
                <a:lnTo>
                  <a:pt x="245110" y="1012000"/>
                </a:lnTo>
                <a:lnTo>
                  <a:pt x="452311" y="815150"/>
                </a:lnTo>
                <a:lnTo>
                  <a:pt x="559435" y="927862"/>
                </a:lnTo>
                <a:lnTo>
                  <a:pt x="559435" y="927862"/>
                </a:lnTo>
                <a:lnTo>
                  <a:pt x="666750" y="1040702"/>
                </a:lnTo>
                <a:lnTo>
                  <a:pt x="459359" y="1237552"/>
                </a:lnTo>
                <a:lnTo>
                  <a:pt x="565595" y="1349312"/>
                </a:lnTo>
                <a:close/>
                <a:moveTo>
                  <a:pt x="38100" y="2278317"/>
                </a:moveTo>
                <a:lnTo>
                  <a:pt x="91631" y="1800035"/>
                </a:lnTo>
                <a:lnTo>
                  <a:pt x="197803" y="1911858"/>
                </a:lnTo>
                <a:lnTo>
                  <a:pt x="405003" y="1715008"/>
                </a:lnTo>
                <a:lnTo>
                  <a:pt x="512191" y="1827784"/>
                </a:lnTo>
                <a:lnTo>
                  <a:pt x="512191" y="1827784"/>
                </a:lnTo>
                <a:lnTo>
                  <a:pt x="619316" y="1940497"/>
                </a:lnTo>
                <a:lnTo>
                  <a:pt x="412115" y="2137347"/>
                </a:lnTo>
                <a:lnTo>
                  <a:pt x="518287" y="2249107"/>
                </a:lnTo>
                <a:close/>
                <a:moveTo>
                  <a:pt x="465011" y="2727643"/>
                </a:moveTo>
                <a:lnTo>
                  <a:pt x="518541" y="2249361"/>
                </a:lnTo>
                <a:lnTo>
                  <a:pt x="624650" y="2361502"/>
                </a:lnTo>
                <a:lnTo>
                  <a:pt x="831850" y="2164652"/>
                </a:lnTo>
                <a:lnTo>
                  <a:pt x="938975" y="2277428"/>
                </a:lnTo>
                <a:lnTo>
                  <a:pt x="938975" y="2277428"/>
                </a:lnTo>
                <a:lnTo>
                  <a:pt x="1046163" y="2390204"/>
                </a:lnTo>
                <a:lnTo>
                  <a:pt x="838899" y="2587054"/>
                </a:lnTo>
                <a:lnTo>
                  <a:pt x="945134" y="2698877"/>
                </a:lnTo>
                <a:close/>
                <a:moveTo>
                  <a:pt x="1266127" y="3036189"/>
                </a:moveTo>
                <a:lnTo>
                  <a:pt x="1372362" y="3147949"/>
                </a:lnTo>
                <a:lnTo>
                  <a:pt x="891985" y="3176969"/>
                </a:lnTo>
                <a:lnTo>
                  <a:pt x="945515" y="2698750"/>
                </a:lnTo>
                <a:lnTo>
                  <a:pt x="1051751" y="2810510"/>
                </a:lnTo>
                <a:lnTo>
                  <a:pt x="1258951" y="2613660"/>
                </a:lnTo>
                <a:lnTo>
                  <a:pt x="1366076" y="2726373"/>
                </a:lnTo>
                <a:lnTo>
                  <a:pt x="1366076" y="2726373"/>
                </a:lnTo>
                <a:lnTo>
                  <a:pt x="1473200" y="2839276"/>
                </a:lnTo>
                <a:close/>
                <a:moveTo>
                  <a:pt x="1366203" y="2726373"/>
                </a:moveTo>
                <a:lnTo>
                  <a:pt x="1419733" y="2248154"/>
                </a:lnTo>
                <a:lnTo>
                  <a:pt x="1525969" y="2359914"/>
                </a:lnTo>
                <a:lnTo>
                  <a:pt x="1733169" y="2163064"/>
                </a:lnTo>
                <a:lnTo>
                  <a:pt x="1840294" y="2275777"/>
                </a:lnTo>
                <a:lnTo>
                  <a:pt x="1840294" y="2275777"/>
                </a:lnTo>
                <a:lnTo>
                  <a:pt x="1947418" y="2388489"/>
                </a:lnTo>
                <a:lnTo>
                  <a:pt x="1740217" y="2585339"/>
                </a:lnTo>
                <a:lnTo>
                  <a:pt x="1846453" y="2697099"/>
                </a:lnTo>
                <a:close/>
                <a:moveTo>
                  <a:pt x="2167319" y="3034919"/>
                </a:moveTo>
                <a:lnTo>
                  <a:pt x="2273300" y="3146743"/>
                </a:lnTo>
                <a:lnTo>
                  <a:pt x="1792923" y="3175762"/>
                </a:lnTo>
                <a:lnTo>
                  <a:pt x="1846453" y="2697480"/>
                </a:lnTo>
                <a:lnTo>
                  <a:pt x="1952689" y="2809304"/>
                </a:lnTo>
                <a:lnTo>
                  <a:pt x="2159889" y="2612454"/>
                </a:lnTo>
                <a:lnTo>
                  <a:pt x="2266950" y="2725166"/>
                </a:lnTo>
                <a:lnTo>
                  <a:pt x="2266950" y="2725166"/>
                </a:lnTo>
                <a:lnTo>
                  <a:pt x="2374075" y="2837942"/>
                </a:lnTo>
                <a:close/>
                <a:moveTo>
                  <a:pt x="3309938" y="3612770"/>
                </a:moveTo>
                <a:lnTo>
                  <a:pt x="3599878" y="3612770"/>
                </a:lnTo>
                <a:lnTo>
                  <a:pt x="3601847" y="3595116"/>
                </a:lnTo>
                <a:close/>
              </a:path>
            </a:pathLst>
          </a:custGeom>
          <a:gradFill>
            <a:gsLst>
              <a:gs pos="0">
                <a:schemeClr val="lt1"/>
              </a:gs>
              <a:gs pos="28000">
                <a:schemeClr val="lt1"/>
              </a:gs>
              <a:gs pos="100000">
                <a:schemeClr val="lt2"/>
              </a:gs>
            </a:gsLst>
            <a:lin ang="8100019"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2" name="Google Shape;32;p6"/>
          <p:cNvSpPr txBox="1">
            <a:spLocks noGrp="1"/>
          </p:cNvSpPr>
          <p:nvPr>
            <p:ph type="title"/>
          </p:nvPr>
        </p:nvSpPr>
        <p:spPr>
          <a:xfrm>
            <a:off x="868800" y="838200"/>
            <a:ext cx="8173600" cy="578000"/>
          </a:xfrm>
          <a:prstGeom prst="rect">
            <a:avLst/>
          </a:prstGeom>
        </p:spPr>
        <p:txBody>
          <a:bodyPr spcFirstLastPara="1" wrap="square" lIns="0" tIns="0" rIns="0" bIns="0"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en-US"/>
              <a:t>Click to edit Master title style</a:t>
            </a:r>
            <a:endParaRPr/>
          </a:p>
        </p:txBody>
      </p:sp>
      <p:sp>
        <p:nvSpPr>
          <p:cNvPr id="33" name="Google Shape;33;p6"/>
          <p:cNvSpPr txBox="1">
            <a:spLocks noGrp="1"/>
          </p:cNvSpPr>
          <p:nvPr>
            <p:ph type="body" idx="1"/>
          </p:nvPr>
        </p:nvSpPr>
        <p:spPr>
          <a:xfrm>
            <a:off x="868800" y="1879600"/>
            <a:ext cx="3818800" cy="4408800"/>
          </a:xfrm>
          <a:prstGeom prst="rect">
            <a:avLst/>
          </a:prstGeom>
        </p:spPr>
        <p:txBody>
          <a:bodyPr spcFirstLastPara="1" wrap="square" lIns="0" tIns="0" rIns="0" bIns="0" anchor="t" anchorCtr="0">
            <a:noAutofit/>
          </a:bodyPr>
          <a:lstStyle>
            <a:lvl1pPr marL="609585" lvl="0" indent="-474121" rtl="0">
              <a:spcBef>
                <a:spcPts val="0"/>
              </a:spcBef>
              <a:spcAft>
                <a:spcPts val="0"/>
              </a:spcAft>
              <a:buSzPts val="2000"/>
              <a:buChar char="⇨"/>
              <a:defRPr sz="2667"/>
            </a:lvl1pPr>
            <a:lvl2pPr marL="1219170" lvl="1" indent="-474121" rtl="0">
              <a:spcBef>
                <a:spcPts val="1067"/>
              </a:spcBef>
              <a:spcAft>
                <a:spcPts val="0"/>
              </a:spcAft>
              <a:buSzPts val="2000"/>
              <a:buChar char="⇾"/>
              <a:defRPr sz="2667"/>
            </a:lvl2pPr>
            <a:lvl3pPr marL="1828754" lvl="2" indent="-474121" rtl="0">
              <a:spcBef>
                <a:spcPts val="1067"/>
              </a:spcBef>
              <a:spcAft>
                <a:spcPts val="0"/>
              </a:spcAft>
              <a:buSzPts val="2000"/>
              <a:buChar char="￫"/>
              <a:defRPr sz="2667"/>
            </a:lvl3pPr>
            <a:lvl4pPr marL="2438339" lvl="3" indent="-474121" rtl="0">
              <a:spcBef>
                <a:spcPts val="1067"/>
              </a:spcBef>
              <a:spcAft>
                <a:spcPts val="0"/>
              </a:spcAft>
              <a:buSzPts val="2000"/>
              <a:buChar char="●"/>
              <a:defRPr sz="2667"/>
            </a:lvl4pPr>
            <a:lvl5pPr marL="3047924" lvl="4" indent="-474121" rtl="0">
              <a:spcBef>
                <a:spcPts val="1067"/>
              </a:spcBef>
              <a:spcAft>
                <a:spcPts val="0"/>
              </a:spcAft>
              <a:buSzPts val="2000"/>
              <a:buChar char="○"/>
              <a:defRPr sz="2667"/>
            </a:lvl5pPr>
            <a:lvl6pPr marL="3657509" lvl="5" indent="-474121" rtl="0">
              <a:spcBef>
                <a:spcPts val="1067"/>
              </a:spcBef>
              <a:spcAft>
                <a:spcPts val="0"/>
              </a:spcAft>
              <a:buSzPts val="2000"/>
              <a:buChar char="■"/>
              <a:defRPr sz="2667"/>
            </a:lvl6pPr>
            <a:lvl7pPr marL="4267093" lvl="6" indent="-474121" rtl="0">
              <a:spcBef>
                <a:spcPts val="1067"/>
              </a:spcBef>
              <a:spcAft>
                <a:spcPts val="0"/>
              </a:spcAft>
              <a:buSzPts val="2000"/>
              <a:buChar char="●"/>
              <a:defRPr sz="2667"/>
            </a:lvl7pPr>
            <a:lvl8pPr marL="4876678" lvl="7" indent="-474121" rtl="0">
              <a:spcBef>
                <a:spcPts val="1067"/>
              </a:spcBef>
              <a:spcAft>
                <a:spcPts val="0"/>
              </a:spcAft>
              <a:buSzPts val="2000"/>
              <a:buChar char="○"/>
              <a:defRPr sz="2667"/>
            </a:lvl8pPr>
            <a:lvl9pPr marL="5486263" lvl="8" indent="-474121" rtl="0">
              <a:spcBef>
                <a:spcPts val="1067"/>
              </a:spcBef>
              <a:spcAft>
                <a:spcPts val="1067"/>
              </a:spcAft>
              <a:buSzPts val="2000"/>
              <a:buChar char="■"/>
              <a:defRPr sz="2667"/>
            </a:lvl9pPr>
          </a:lstStyle>
          <a:p>
            <a:pPr lvl="0"/>
            <a:r>
              <a:rPr lang="en-US"/>
              <a:t>Click to edit Master text styles</a:t>
            </a:r>
          </a:p>
        </p:txBody>
      </p:sp>
      <p:sp>
        <p:nvSpPr>
          <p:cNvPr id="34" name="Google Shape;34;p6"/>
          <p:cNvSpPr txBox="1">
            <a:spLocks noGrp="1"/>
          </p:cNvSpPr>
          <p:nvPr>
            <p:ph type="body" idx="2"/>
          </p:nvPr>
        </p:nvSpPr>
        <p:spPr>
          <a:xfrm>
            <a:off x="5223503" y="1879600"/>
            <a:ext cx="3818800" cy="4408800"/>
          </a:xfrm>
          <a:prstGeom prst="rect">
            <a:avLst/>
          </a:prstGeom>
        </p:spPr>
        <p:txBody>
          <a:bodyPr spcFirstLastPara="1" wrap="square" lIns="0" tIns="0" rIns="0" bIns="0" anchor="t" anchorCtr="0">
            <a:noAutofit/>
          </a:bodyPr>
          <a:lstStyle>
            <a:lvl1pPr marL="609585" lvl="0" indent="-474121" rtl="0">
              <a:spcBef>
                <a:spcPts val="0"/>
              </a:spcBef>
              <a:spcAft>
                <a:spcPts val="0"/>
              </a:spcAft>
              <a:buSzPts val="2000"/>
              <a:buChar char="⇨"/>
              <a:defRPr sz="2667"/>
            </a:lvl1pPr>
            <a:lvl2pPr marL="1219170" lvl="1" indent="-474121" rtl="0">
              <a:spcBef>
                <a:spcPts val="1067"/>
              </a:spcBef>
              <a:spcAft>
                <a:spcPts val="0"/>
              </a:spcAft>
              <a:buSzPts val="2000"/>
              <a:buChar char="⇾"/>
              <a:defRPr sz="2667"/>
            </a:lvl2pPr>
            <a:lvl3pPr marL="1828754" lvl="2" indent="-474121" rtl="0">
              <a:spcBef>
                <a:spcPts val="1067"/>
              </a:spcBef>
              <a:spcAft>
                <a:spcPts val="0"/>
              </a:spcAft>
              <a:buSzPts val="2000"/>
              <a:buChar char="￫"/>
              <a:defRPr sz="2667"/>
            </a:lvl3pPr>
            <a:lvl4pPr marL="2438339" lvl="3" indent="-474121" rtl="0">
              <a:spcBef>
                <a:spcPts val="1067"/>
              </a:spcBef>
              <a:spcAft>
                <a:spcPts val="0"/>
              </a:spcAft>
              <a:buSzPts val="2000"/>
              <a:buChar char="●"/>
              <a:defRPr sz="2667"/>
            </a:lvl4pPr>
            <a:lvl5pPr marL="3047924" lvl="4" indent="-474121" rtl="0">
              <a:spcBef>
                <a:spcPts val="1067"/>
              </a:spcBef>
              <a:spcAft>
                <a:spcPts val="0"/>
              </a:spcAft>
              <a:buSzPts val="2000"/>
              <a:buChar char="○"/>
              <a:defRPr sz="2667"/>
            </a:lvl5pPr>
            <a:lvl6pPr marL="3657509" lvl="5" indent="-474121" rtl="0">
              <a:spcBef>
                <a:spcPts val="1067"/>
              </a:spcBef>
              <a:spcAft>
                <a:spcPts val="0"/>
              </a:spcAft>
              <a:buSzPts val="2000"/>
              <a:buChar char="■"/>
              <a:defRPr sz="2667"/>
            </a:lvl6pPr>
            <a:lvl7pPr marL="4267093" lvl="6" indent="-474121" rtl="0">
              <a:spcBef>
                <a:spcPts val="1067"/>
              </a:spcBef>
              <a:spcAft>
                <a:spcPts val="0"/>
              </a:spcAft>
              <a:buSzPts val="2000"/>
              <a:buChar char="●"/>
              <a:defRPr sz="2667"/>
            </a:lvl7pPr>
            <a:lvl8pPr marL="4876678" lvl="7" indent="-474121" rtl="0">
              <a:spcBef>
                <a:spcPts val="1067"/>
              </a:spcBef>
              <a:spcAft>
                <a:spcPts val="0"/>
              </a:spcAft>
              <a:buSzPts val="2000"/>
              <a:buChar char="○"/>
              <a:defRPr sz="2667"/>
            </a:lvl8pPr>
            <a:lvl9pPr marL="5486263" lvl="8" indent="-474121" rtl="0">
              <a:spcBef>
                <a:spcPts val="1067"/>
              </a:spcBef>
              <a:spcAft>
                <a:spcPts val="1067"/>
              </a:spcAft>
              <a:buSzPts val="2000"/>
              <a:buChar char="■"/>
              <a:defRPr sz="2667"/>
            </a:lvl9pPr>
          </a:lstStyle>
          <a:p>
            <a:pPr lvl="0"/>
            <a:r>
              <a:rPr lang="en-US"/>
              <a:t>Click to edit Master text styles</a:t>
            </a:r>
          </a:p>
        </p:txBody>
      </p:sp>
      <p:sp>
        <p:nvSpPr>
          <p:cNvPr id="35" name="Google Shape;35;p6"/>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F1BD13CE-1924-4A9F-B22F-0D318D261258}" type="slidenum">
              <a:rPr lang="en-IN" smtClean="0"/>
              <a:t>‹#›</a:t>
            </a:fld>
            <a:endParaRPr lang="en-IN"/>
          </a:p>
        </p:txBody>
      </p:sp>
    </p:spTree>
    <p:extLst>
      <p:ext uri="{BB962C8B-B14F-4D97-AF65-F5344CB8AC3E}">
        <p14:creationId xmlns:p14="http://schemas.microsoft.com/office/powerpoint/2010/main" val="172455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 + 3 columns">
    <p:bg>
      <p:bgPr>
        <a:gradFill>
          <a:gsLst>
            <a:gs pos="0">
              <a:schemeClr val="accent1"/>
            </a:gs>
            <a:gs pos="50000">
              <a:schemeClr val="accent2"/>
            </a:gs>
            <a:gs pos="100000">
              <a:schemeClr val="accent3"/>
            </a:gs>
          </a:gsLst>
          <a:lin ang="5400012" scaled="0"/>
        </a:gradFill>
        <a:effectLst/>
      </p:bgPr>
    </p:bg>
    <p:spTree>
      <p:nvGrpSpPr>
        <p:cNvPr id="1" name="Shape 36"/>
        <p:cNvGrpSpPr/>
        <p:nvPr/>
      </p:nvGrpSpPr>
      <p:grpSpPr>
        <a:xfrm>
          <a:off x="0" y="0"/>
          <a:ext cx="0" cy="0"/>
          <a:chOff x="0" y="0"/>
          <a:chExt cx="0" cy="0"/>
        </a:xfrm>
      </p:grpSpPr>
      <p:sp>
        <p:nvSpPr>
          <p:cNvPr id="37" name="Google Shape;37;p7"/>
          <p:cNvSpPr/>
          <p:nvPr/>
        </p:nvSpPr>
        <p:spPr>
          <a:xfrm>
            <a:off x="5015866" y="1"/>
            <a:ext cx="7176452" cy="6840855"/>
          </a:xfrm>
          <a:custGeom>
            <a:avLst/>
            <a:gdLst/>
            <a:ahLst/>
            <a:cxnLst/>
            <a:rect l="l" t="t" r="r" b="b"/>
            <a:pathLst>
              <a:path w="7176452" h="6840855" extrusionOk="0">
                <a:moveTo>
                  <a:pt x="5601653" y="0"/>
                </a:moveTo>
                <a:lnTo>
                  <a:pt x="5414201" y="0"/>
                </a:lnTo>
                <a:lnTo>
                  <a:pt x="5503101" y="93599"/>
                </a:lnTo>
                <a:close/>
                <a:moveTo>
                  <a:pt x="4701794" y="0"/>
                </a:moveTo>
                <a:lnTo>
                  <a:pt x="4511866" y="0"/>
                </a:lnTo>
                <a:lnTo>
                  <a:pt x="4601972" y="94806"/>
                </a:lnTo>
                <a:close/>
                <a:moveTo>
                  <a:pt x="6501511" y="0"/>
                </a:moveTo>
                <a:lnTo>
                  <a:pt x="6316599" y="0"/>
                </a:lnTo>
                <a:lnTo>
                  <a:pt x="6404356" y="92329"/>
                </a:lnTo>
                <a:close/>
                <a:moveTo>
                  <a:pt x="7176135" y="0"/>
                </a:moveTo>
                <a:lnTo>
                  <a:pt x="6854635" y="0"/>
                </a:lnTo>
                <a:lnTo>
                  <a:pt x="6718935" y="8192"/>
                </a:lnTo>
                <a:lnTo>
                  <a:pt x="6719888" y="0"/>
                </a:lnTo>
                <a:lnTo>
                  <a:pt x="6710998" y="0"/>
                </a:lnTo>
                <a:lnTo>
                  <a:pt x="6718935" y="8192"/>
                </a:lnTo>
                <a:lnTo>
                  <a:pt x="6718935" y="8192"/>
                </a:lnTo>
                <a:lnTo>
                  <a:pt x="6826060" y="120967"/>
                </a:lnTo>
                <a:lnTo>
                  <a:pt x="6618859" y="317818"/>
                </a:lnTo>
                <a:lnTo>
                  <a:pt x="6725285" y="429768"/>
                </a:lnTo>
                <a:lnTo>
                  <a:pt x="6244907" y="458788"/>
                </a:lnTo>
                <a:lnTo>
                  <a:pt x="6295962" y="0"/>
                </a:lnTo>
                <a:lnTo>
                  <a:pt x="5974016" y="0"/>
                </a:lnTo>
                <a:lnTo>
                  <a:pt x="5817616" y="9462"/>
                </a:lnTo>
                <a:lnTo>
                  <a:pt x="5818695" y="0"/>
                </a:lnTo>
                <a:lnTo>
                  <a:pt x="5808472" y="0"/>
                </a:lnTo>
                <a:lnTo>
                  <a:pt x="5817235" y="9462"/>
                </a:lnTo>
                <a:lnTo>
                  <a:pt x="5817235" y="9462"/>
                </a:lnTo>
                <a:lnTo>
                  <a:pt x="5924360" y="122238"/>
                </a:lnTo>
                <a:lnTo>
                  <a:pt x="5717159" y="319088"/>
                </a:lnTo>
                <a:lnTo>
                  <a:pt x="5823585" y="431038"/>
                </a:lnTo>
                <a:lnTo>
                  <a:pt x="5343207" y="460057"/>
                </a:lnTo>
                <a:lnTo>
                  <a:pt x="5394897" y="0"/>
                </a:lnTo>
                <a:lnTo>
                  <a:pt x="5093335" y="0"/>
                </a:lnTo>
                <a:lnTo>
                  <a:pt x="4916297" y="10668"/>
                </a:lnTo>
                <a:lnTo>
                  <a:pt x="4917504" y="0"/>
                </a:lnTo>
                <a:lnTo>
                  <a:pt x="4906010" y="0"/>
                </a:lnTo>
                <a:lnTo>
                  <a:pt x="4916170" y="10732"/>
                </a:lnTo>
                <a:lnTo>
                  <a:pt x="4916170" y="10732"/>
                </a:lnTo>
                <a:lnTo>
                  <a:pt x="5023485" y="123571"/>
                </a:lnTo>
                <a:lnTo>
                  <a:pt x="4816285" y="320421"/>
                </a:lnTo>
                <a:lnTo>
                  <a:pt x="4922520" y="432181"/>
                </a:lnTo>
                <a:lnTo>
                  <a:pt x="4442142" y="461264"/>
                </a:lnTo>
                <a:lnTo>
                  <a:pt x="4493831" y="0"/>
                </a:lnTo>
                <a:lnTo>
                  <a:pt x="4212907" y="0"/>
                </a:lnTo>
                <a:lnTo>
                  <a:pt x="4015232" y="11938"/>
                </a:lnTo>
                <a:lnTo>
                  <a:pt x="4016629" y="0"/>
                </a:lnTo>
                <a:lnTo>
                  <a:pt x="4003929" y="0"/>
                </a:lnTo>
                <a:lnTo>
                  <a:pt x="4015295" y="11938"/>
                </a:lnTo>
                <a:lnTo>
                  <a:pt x="4015295" y="11938"/>
                </a:lnTo>
                <a:lnTo>
                  <a:pt x="4122420" y="124714"/>
                </a:lnTo>
                <a:lnTo>
                  <a:pt x="3915219" y="321564"/>
                </a:lnTo>
                <a:lnTo>
                  <a:pt x="4021455" y="433324"/>
                </a:lnTo>
                <a:lnTo>
                  <a:pt x="3541078" y="462344"/>
                </a:lnTo>
                <a:lnTo>
                  <a:pt x="3592830" y="0"/>
                </a:lnTo>
                <a:lnTo>
                  <a:pt x="3332480" y="0"/>
                </a:lnTo>
                <a:lnTo>
                  <a:pt x="3114230" y="13208"/>
                </a:lnTo>
                <a:lnTo>
                  <a:pt x="3115691" y="0"/>
                </a:lnTo>
                <a:lnTo>
                  <a:pt x="3101530" y="0"/>
                </a:lnTo>
                <a:lnTo>
                  <a:pt x="3114230" y="13208"/>
                </a:lnTo>
                <a:lnTo>
                  <a:pt x="3114230" y="13208"/>
                </a:lnTo>
                <a:lnTo>
                  <a:pt x="3221355" y="125984"/>
                </a:lnTo>
                <a:lnTo>
                  <a:pt x="3014154" y="322834"/>
                </a:lnTo>
                <a:lnTo>
                  <a:pt x="3120390" y="434657"/>
                </a:lnTo>
                <a:lnTo>
                  <a:pt x="2639822" y="463550"/>
                </a:lnTo>
                <a:lnTo>
                  <a:pt x="2691765" y="0"/>
                </a:lnTo>
                <a:lnTo>
                  <a:pt x="2451735" y="0"/>
                </a:lnTo>
                <a:lnTo>
                  <a:pt x="2212848" y="14415"/>
                </a:lnTo>
                <a:lnTo>
                  <a:pt x="2214436" y="0"/>
                </a:lnTo>
                <a:lnTo>
                  <a:pt x="2198941" y="0"/>
                </a:lnTo>
                <a:lnTo>
                  <a:pt x="2212657" y="14478"/>
                </a:lnTo>
                <a:lnTo>
                  <a:pt x="2212657" y="14478"/>
                </a:lnTo>
                <a:lnTo>
                  <a:pt x="2319845" y="127191"/>
                </a:lnTo>
                <a:lnTo>
                  <a:pt x="2112581" y="324041"/>
                </a:lnTo>
                <a:lnTo>
                  <a:pt x="2218817" y="435800"/>
                </a:lnTo>
                <a:lnTo>
                  <a:pt x="1738440" y="464820"/>
                </a:lnTo>
                <a:lnTo>
                  <a:pt x="1790700" y="0"/>
                </a:lnTo>
                <a:lnTo>
                  <a:pt x="1571244" y="0"/>
                </a:lnTo>
                <a:lnTo>
                  <a:pt x="1311719" y="15685"/>
                </a:lnTo>
                <a:lnTo>
                  <a:pt x="1313434" y="0"/>
                </a:lnTo>
                <a:lnTo>
                  <a:pt x="1296670" y="0"/>
                </a:lnTo>
                <a:lnTo>
                  <a:pt x="1311529" y="15685"/>
                </a:lnTo>
                <a:lnTo>
                  <a:pt x="1311529" y="15685"/>
                </a:lnTo>
                <a:lnTo>
                  <a:pt x="1418717" y="128461"/>
                </a:lnTo>
                <a:lnTo>
                  <a:pt x="1211516" y="325311"/>
                </a:lnTo>
                <a:lnTo>
                  <a:pt x="1317688" y="437134"/>
                </a:lnTo>
                <a:lnTo>
                  <a:pt x="837375" y="466154"/>
                </a:lnTo>
                <a:lnTo>
                  <a:pt x="889635" y="0"/>
                </a:lnTo>
                <a:lnTo>
                  <a:pt x="690689" y="0"/>
                </a:lnTo>
                <a:lnTo>
                  <a:pt x="410527" y="16955"/>
                </a:lnTo>
                <a:lnTo>
                  <a:pt x="412432" y="0"/>
                </a:lnTo>
                <a:lnTo>
                  <a:pt x="394335" y="0"/>
                </a:lnTo>
                <a:lnTo>
                  <a:pt x="410464" y="16955"/>
                </a:lnTo>
                <a:lnTo>
                  <a:pt x="410464" y="16955"/>
                </a:lnTo>
                <a:lnTo>
                  <a:pt x="517588" y="129731"/>
                </a:lnTo>
                <a:lnTo>
                  <a:pt x="310388" y="326581"/>
                </a:lnTo>
                <a:lnTo>
                  <a:pt x="522922" y="550291"/>
                </a:lnTo>
                <a:lnTo>
                  <a:pt x="730123" y="353441"/>
                </a:lnTo>
                <a:lnTo>
                  <a:pt x="837247" y="466217"/>
                </a:lnTo>
                <a:lnTo>
                  <a:pt x="837247" y="466217"/>
                </a:lnTo>
                <a:lnTo>
                  <a:pt x="944435" y="578993"/>
                </a:lnTo>
                <a:lnTo>
                  <a:pt x="737171" y="775843"/>
                </a:lnTo>
                <a:lnTo>
                  <a:pt x="949769" y="999554"/>
                </a:lnTo>
                <a:lnTo>
                  <a:pt x="1156970" y="802704"/>
                </a:lnTo>
                <a:lnTo>
                  <a:pt x="1264285" y="915670"/>
                </a:lnTo>
                <a:lnTo>
                  <a:pt x="1264285" y="915670"/>
                </a:lnTo>
                <a:lnTo>
                  <a:pt x="1371537" y="1028700"/>
                </a:lnTo>
                <a:lnTo>
                  <a:pt x="1164336" y="1225550"/>
                </a:lnTo>
                <a:lnTo>
                  <a:pt x="1376934" y="1449261"/>
                </a:lnTo>
                <a:lnTo>
                  <a:pt x="1584134" y="1252411"/>
                </a:lnTo>
                <a:lnTo>
                  <a:pt x="1691259" y="1365250"/>
                </a:lnTo>
                <a:lnTo>
                  <a:pt x="1691259" y="1365250"/>
                </a:lnTo>
                <a:lnTo>
                  <a:pt x="1798383" y="1478026"/>
                </a:lnTo>
                <a:lnTo>
                  <a:pt x="1591183" y="1674876"/>
                </a:lnTo>
                <a:lnTo>
                  <a:pt x="1804035" y="1898650"/>
                </a:lnTo>
                <a:lnTo>
                  <a:pt x="2011235" y="1701800"/>
                </a:lnTo>
                <a:lnTo>
                  <a:pt x="2118360" y="1814513"/>
                </a:lnTo>
                <a:lnTo>
                  <a:pt x="2118360" y="1814513"/>
                </a:lnTo>
                <a:lnTo>
                  <a:pt x="2225484" y="1927289"/>
                </a:lnTo>
                <a:lnTo>
                  <a:pt x="2018284" y="2124139"/>
                </a:lnTo>
                <a:lnTo>
                  <a:pt x="2230818" y="2347849"/>
                </a:lnTo>
                <a:lnTo>
                  <a:pt x="2438019" y="2150999"/>
                </a:lnTo>
                <a:lnTo>
                  <a:pt x="2545207" y="2263775"/>
                </a:lnTo>
                <a:lnTo>
                  <a:pt x="2545207" y="2263775"/>
                </a:lnTo>
                <a:lnTo>
                  <a:pt x="2652331" y="2376488"/>
                </a:lnTo>
                <a:lnTo>
                  <a:pt x="2445131" y="2573338"/>
                </a:lnTo>
                <a:lnTo>
                  <a:pt x="2657666" y="2797048"/>
                </a:lnTo>
                <a:lnTo>
                  <a:pt x="2864866" y="2600198"/>
                </a:lnTo>
                <a:lnTo>
                  <a:pt x="2972435" y="2713038"/>
                </a:lnTo>
                <a:lnTo>
                  <a:pt x="2972435" y="2713038"/>
                </a:lnTo>
                <a:lnTo>
                  <a:pt x="3079432" y="2825750"/>
                </a:lnTo>
                <a:lnTo>
                  <a:pt x="2872232" y="3022600"/>
                </a:lnTo>
                <a:lnTo>
                  <a:pt x="3084766" y="3246311"/>
                </a:lnTo>
                <a:lnTo>
                  <a:pt x="3291967" y="3049461"/>
                </a:lnTo>
                <a:lnTo>
                  <a:pt x="3399091" y="3162300"/>
                </a:lnTo>
                <a:lnTo>
                  <a:pt x="3399091" y="3162300"/>
                </a:lnTo>
                <a:lnTo>
                  <a:pt x="3506216" y="3275013"/>
                </a:lnTo>
                <a:lnTo>
                  <a:pt x="3299016" y="3471863"/>
                </a:lnTo>
                <a:lnTo>
                  <a:pt x="3511741" y="3695700"/>
                </a:lnTo>
                <a:lnTo>
                  <a:pt x="3718941" y="3498850"/>
                </a:lnTo>
                <a:lnTo>
                  <a:pt x="3826066" y="3611626"/>
                </a:lnTo>
                <a:lnTo>
                  <a:pt x="3826066" y="3611626"/>
                </a:lnTo>
                <a:lnTo>
                  <a:pt x="3933190" y="3724402"/>
                </a:lnTo>
                <a:lnTo>
                  <a:pt x="3725990" y="3921252"/>
                </a:lnTo>
                <a:lnTo>
                  <a:pt x="3938588" y="4144963"/>
                </a:lnTo>
                <a:lnTo>
                  <a:pt x="4145788" y="3948113"/>
                </a:lnTo>
                <a:lnTo>
                  <a:pt x="4252913" y="4060825"/>
                </a:lnTo>
                <a:lnTo>
                  <a:pt x="4252913" y="4060825"/>
                </a:lnTo>
                <a:lnTo>
                  <a:pt x="4360037" y="4173601"/>
                </a:lnTo>
                <a:lnTo>
                  <a:pt x="4152837" y="4370451"/>
                </a:lnTo>
                <a:lnTo>
                  <a:pt x="4365371" y="4594098"/>
                </a:lnTo>
                <a:lnTo>
                  <a:pt x="4572635" y="4397248"/>
                </a:lnTo>
                <a:lnTo>
                  <a:pt x="4679760" y="4510024"/>
                </a:lnTo>
                <a:lnTo>
                  <a:pt x="4679760" y="4510024"/>
                </a:lnTo>
                <a:lnTo>
                  <a:pt x="4786884" y="4622737"/>
                </a:lnTo>
                <a:lnTo>
                  <a:pt x="4579684" y="4819587"/>
                </a:lnTo>
                <a:lnTo>
                  <a:pt x="4792218" y="5043297"/>
                </a:lnTo>
                <a:lnTo>
                  <a:pt x="4999418" y="4846447"/>
                </a:lnTo>
                <a:lnTo>
                  <a:pt x="5106606" y="4959223"/>
                </a:lnTo>
                <a:lnTo>
                  <a:pt x="5106606" y="4959223"/>
                </a:lnTo>
                <a:lnTo>
                  <a:pt x="5213985" y="5072698"/>
                </a:lnTo>
                <a:lnTo>
                  <a:pt x="5006785" y="5269548"/>
                </a:lnTo>
                <a:lnTo>
                  <a:pt x="5219319" y="5493258"/>
                </a:lnTo>
                <a:lnTo>
                  <a:pt x="5426519" y="5296408"/>
                </a:lnTo>
                <a:lnTo>
                  <a:pt x="5533644" y="5409121"/>
                </a:lnTo>
                <a:lnTo>
                  <a:pt x="5533644" y="5409121"/>
                </a:lnTo>
                <a:lnTo>
                  <a:pt x="5640832" y="5521833"/>
                </a:lnTo>
                <a:lnTo>
                  <a:pt x="5433631" y="5718683"/>
                </a:lnTo>
                <a:lnTo>
                  <a:pt x="5646166" y="5942394"/>
                </a:lnTo>
                <a:lnTo>
                  <a:pt x="5853366" y="5745544"/>
                </a:lnTo>
                <a:lnTo>
                  <a:pt x="5960491" y="5858320"/>
                </a:lnTo>
                <a:lnTo>
                  <a:pt x="5960491" y="5858320"/>
                </a:lnTo>
                <a:lnTo>
                  <a:pt x="6067616" y="5971096"/>
                </a:lnTo>
                <a:lnTo>
                  <a:pt x="5860415" y="6167946"/>
                </a:lnTo>
                <a:lnTo>
                  <a:pt x="6073013" y="6391656"/>
                </a:lnTo>
                <a:lnTo>
                  <a:pt x="6280214" y="6194806"/>
                </a:lnTo>
                <a:lnTo>
                  <a:pt x="6387338" y="6307519"/>
                </a:lnTo>
                <a:lnTo>
                  <a:pt x="6387338" y="6307519"/>
                </a:lnTo>
                <a:lnTo>
                  <a:pt x="6494463" y="6420295"/>
                </a:lnTo>
                <a:lnTo>
                  <a:pt x="6287262" y="6617144"/>
                </a:lnTo>
                <a:lnTo>
                  <a:pt x="6499860" y="6840856"/>
                </a:lnTo>
                <a:lnTo>
                  <a:pt x="6707061" y="6644006"/>
                </a:lnTo>
                <a:lnTo>
                  <a:pt x="6814312" y="6756908"/>
                </a:lnTo>
                <a:lnTo>
                  <a:pt x="6867842" y="6278499"/>
                </a:lnTo>
                <a:lnTo>
                  <a:pt x="6974078" y="6390259"/>
                </a:lnTo>
                <a:lnTo>
                  <a:pt x="7176135" y="6199315"/>
                </a:lnTo>
                <a:lnTo>
                  <a:pt x="7176135" y="5838254"/>
                </a:lnTo>
                <a:lnTo>
                  <a:pt x="6862191" y="5857304"/>
                </a:lnTo>
                <a:lnTo>
                  <a:pt x="6915722" y="5379085"/>
                </a:lnTo>
                <a:lnTo>
                  <a:pt x="7021957" y="5490845"/>
                </a:lnTo>
                <a:lnTo>
                  <a:pt x="7176135" y="5344287"/>
                </a:lnTo>
                <a:lnTo>
                  <a:pt x="7176135" y="4941189"/>
                </a:lnTo>
                <a:lnTo>
                  <a:pt x="6909435" y="4957318"/>
                </a:lnTo>
                <a:lnTo>
                  <a:pt x="6962966" y="4479036"/>
                </a:lnTo>
                <a:lnTo>
                  <a:pt x="7069201" y="4591050"/>
                </a:lnTo>
                <a:lnTo>
                  <a:pt x="7176135" y="4489450"/>
                </a:lnTo>
                <a:lnTo>
                  <a:pt x="7176135" y="4044061"/>
                </a:lnTo>
                <a:lnTo>
                  <a:pt x="6956742" y="4057650"/>
                </a:lnTo>
                <a:lnTo>
                  <a:pt x="7010273" y="3579432"/>
                </a:lnTo>
                <a:lnTo>
                  <a:pt x="7116509" y="3691191"/>
                </a:lnTo>
                <a:lnTo>
                  <a:pt x="7176135" y="3634550"/>
                </a:lnTo>
                <a:lnTo>
                  <a:pt x="7176135" y="3146997"/>
                </a:lnTo>
                <a:lnTo>
                  <a:pt x="7003987" y="3157411"/>
                </a:lnTo>
                <a:lnTo>
                  <a:pt x="7057517" y="2679129"/>
                </a:lnTo>
                <a:lnTo>
                  <a:pt x="7163753" y="2790952"/>
                </a:lnTo>
                <a:lnTo>
                  <a:pt x="7176453" y="2779141"/>
                </a:lnTo>
                <a:lnTo>
                  <a:pt x="7176453" y="2249932"/>
                </a:lnTo>
                <a:lnTo>
                  <a:pt x="7051548" y="2257425"/>
                </a:lnTo>
                <a:lnTo>
                  <a:pt x="7105079" y="1779207"/>
                </a:lnTo>
                <a:lnTo>
                  <a:pt x="7176135" y="1854200"/>
                </a:lnTo>
                <a:lnTo>
                  <a:pt x="7176135" y="1498600"/>
                </a:lnTo>
                <a:lnTo>
                  <a:pt x="6998335" y="1667383"/>
                </a:lnTo>
                <a:lnTo>
                  <a:pt x="7104507" y="1779207"/>
                </a:lnTo>
                <a:lnTo>
                  <a:pt x="6624193" y="1808226"/>
                </a:lnTo>
                <a:lnTo>
                  <a:pt x="6677724" y="1330008"/>
                </a:lnTo>
                <a:lnTo>
                  <a:pt x="6783895" y="1441768"/>
                </a:lnTo>
                <a:lnTo>
                  <a:pt x="6991096" y="1244918"/>
                </a:lnTo>
                <a:lnTo>
                  <a:pt x="7098284" y="1357694"/>
                </a:lnTo>
                <a:lnTo>
                  <a:pt x="7098284" y="1357694"/>
                </a:lnTo>
                <a:lnTo>
                  <a:pt x="7176135" y="1439355"/>
                </a:lnTo>
                <a:lnTo>
                  <a:pt x="7176135" y="1352550"/>
                </a:lnTo>
                <a:lnTo>
                  <a:pt x="7098538" y="1357249"/>
                </a:lnTo>
                <a:lnTo>
                  <a:pt x="7152068" y="879030"/>
                </a:lnTo>
                <a:lnTo>
                  <a:pt x="7176135" y="904430"/>
                </a:lnTo>
                <a:lnTo>
                  <a:pt x="7176135" y="643382"/>
                </a:lnTo>
                <a:lnTo>
                  <a:pt x="7045706" y="767334"/>
                </a:lnTo>
                <a:lnTo>
                  <a:pt x="7151941" y="879094"/>
                </a:lnTo>
                <a:lnTo>
                  <a:pt x="6671564" y="908050"/>
                </a:lnTo>
                <a:lnTo>
                  <a:pt x="6725285" y="429895"/>
                </a:lnTo>
                <a:lnTo>
                  <a:pt x="6831520" y="541719"/>
                </a:lnTo>
                <a:lnTo>
                  <a:pt x="7038721" y="344869"/>
                </a:lnTo>
                <a:lnTo>
                  <a:pt x="7145845" y="457645"/>
                </a:lnTo>
                <a:lnTo>
                  <a:pt x="7145845" y="457645"/>
                </a:lnTo>
                <a:lnTo>
                  <a:pt x="7176199" y="489395"/>
                </a:lnTo>
                <a:lnTo>
                  <a:pt x="7176199" y="455739"/>
                </a:lnTo>
                <a:lnTo>
                  <a:pt x="7145845" y="457581"/>
                </a:lnTo>
                <a:lnTo>
                  <a:pt x="7176135" y="186373"/>
                </a:lnTo>
                <a:close/>
                <a:moveTo>
                  <a:pt x="5823585" y="431165"/>
                </a:moveTo>
                <a:lnTo>
                  <a:pt x="5929820" y="542925"/>
                </a:lnTo>
                <a:lnTo>
                  <a:pt x="6137021" y="346075"/>
                </a:lnTo>
                <a:lnTo>
                  <a:pt x="6244145" y="458788"/>
                </a:lnTo>
                <a:lnTo>
                  <a:pt x="6244145" y="458788"/>
                </a:lnTo>
                <a:lnTo>
                  <a:pt x="6351715" y="571500"/>
                </a:lnTo>
                <a:lnTo>
                  <a:pt x="6144514" y="768350"/>
                </a:lnTo>
                <a:lnTo>
                  <a:pt x="6250750" y="880110"/>
                </a:lnTo>
                <a:lnTo>
                  <a:pt x="5770372" y="909130"/>
                </a:lnTo>
                <a:close/>
                <a:moveTo>
                  <a:pt x="6203125" y="1780286"/>
                </a:moveTo>
                <a:lnTo>
                  <a:pt x="5722811" y="1809369"/>
                </a:lnTo>
                <a:lnTo>
                  <a:pt x="5776341" y="1331087"/>
                </a:lnTo>
                <a:lnTo>
                  <a:pt x="5882513" y="1442911"/>
                </a:lnTo>
                <a:lnTo>
                  <a:pt x="6089714" y="1246061"/>
                </a:lnTo>
                <a:lnTo>
                  <a:pt x="6197219" y="1358900"/>
                </a:lnTo>
                <a:lnTo>
                  <a:pt x="6197219" y="1358900"/>
                </a:lnTo>
                <a:lnTo>
                  <a:pt x="6304343" y="1471676"/>
                </a:lnTo>
                <a:lnTo>
                  <a:pt x="6097143" y="1668526"/>
                </a:lnTo>
                <a:close/>
                <a:moveTo>
                  <a:pt x="6582854" y="3129598"/>
                </a:moveTo>
                <a:lnTo>
                  <a:pt x="6102985" y="3158617"/>
                </a:lnTo>
                <a:lnTo>
                  <a:pt x="6156516" y="2680399"/>
                </a:lnTo>
                <a:lnTo>
                  <a:pt x="6262751" y="2792159"/>
                </a:lnTo>
                <a:lnTo>
                  <a:pt x="6469952" y="2595309"/>
                </a:lnTo>
                <a:lnTo>
                  <a:pt x="6577076" y="2708085"/>
                </a:lnTo>
                <a:lnTo>
                  <a:pt x="6577076" y="2708085"/>
                </a:lnTo>
                <a:lnTo>
                  <a:pt x="6684201" y="2820797"/>
                </a:lnTo>
                <a:lnTo>
                  <a:pt x="6477000" y="3017647"/>
                </a:lnTo>
                <a:close/>
                <a:moveTo>
                  <a:pt x="6535611" y="4029583"/>
                </a:moveTo>
                <a:lnTo>
                  <a:pt x="6055233" y="4058603"/>
                </a:lnTo>
                <a:lnTo>
                  <a:pt x="6108764" y="3580321"/>
                </a:lnTo>
                <a:lnTo>
                  <a:pt x="6214999" y="3692144"/>
                </a:lnTo>
                <a:lnTo>
                  <a:pt x="6422200" y="3495294"/>
                </a:lnTo>
                <a:lnTo>
                  <a:pt x="6529324" y="3608070"/>
                </a:lnTo>
                <a:lnTo>
                  <a:pt x="6529324" y="3608070"/>
                </a:lnTo>
                <a:lnTo>
                  <a:pt x="6636893" y="3721100"/>
                </a:lnTo>
                <a:lnTo>
                  <a:pt x="6429692" y="3917950"/>
                </a:lnTo>
                <a:close/>
                <a:moveTo>
                  <a:pt x="6488303" y="4929505"/>
                </a:moveTo>
                <a:lnTo>
                  <a:pt x="6007989" y="4958525"/>
                </a:lnTo>
                <a:lnTo>
                  <a:pt x="6061519" y="4480306"/>
                </a:lnTo>
                <a:lnTo>
                  <a:pt x="6167691" y="4592066"/>
                </a:lnTo>
                <a:lnTo>
                  <a:pt x="6374892" y="4395216"/>
                </a:lnTo>
                <a:lnTo>
                  <a:pt x="6482080" y="4507929"/>
                </a:lnTo>
                <a:lnTo>
                  <a:pt x="6482080" y="4507929"/>
                </a:lnTo>
                <a:lnTo>
                  <a:pt x="6589204" y="4620705"/>
                </a:lnTo>
                <a:lnTo>
                  <a:pt x="6382004" y="4817555"/>
                </a:lnTo>
                <a:close/>
                <a:moveTo>
                  <a:pt x="3499929" y="1784350"/>
                </a:moveTo>
                <a:lnTo>
                  <a:pt x="3019552" y="1813433"/>
                </a:lnTo>
                <a:lnTo>
                  <a:pt x="3073082" y="1335151"/>
                </a:lnTo>
                <a:lnTo>
                  <a:pt x="3179318" y="1446911"/>
                </a:lnTo>
                <a:lnTo>
                  <a:pt x="3386518" y="1250061"/>
                </a:lnTo>
                <a:lnTo>
                  <a:pt x="3493643" y="1362837"/>
                </a:lnTo>
                <a:lnTo>
                  <a:pt x="3493643" y="1362837"/>
                </a:lnTo>
                <a:lnTo>
                  <a:pt x="3601085" y="1475359"/>
                </a:lnTo>
                <a:lnTo>
                  <a:pt x="3393884" y="1672209"/>
                </a:lnTo>
                <a:close/>
                <a:moveTo>
                  <a:pt x="3499929" y="1784350"/>
                </a:moveTo>
                <a:lnTo>
                  <a:pt x="3606102" y="1896173"/>
                </a:lnTo>
                <a:lnTo>
                  <a:pt x="3813302" y="1699323"/>
                </a:lnTo>
                <a:lnTo>
                  <a:pt x="3920490" y="1812100"/>
                </a:lnTo>
                <a:lnTo>
                  <a:pt x="3920490" y="1812100"/>
                </a:lnTo>
                <a:lnTo>
                  <a:pt x="4027615" y="1924876"/>
                </a:lnTo>
                <a:lnTo>
                  <a:pt x="3820414" y="2121726"/>
                </a:lnTo>
                <a:lnTo>
                  <a:pt x="3926650" y="2233549"/>
                </a:lnTo>
                <a:lnTo>
                  <a:pt x="3446272" y="2262569"/>
                </a:lnTo>
                <a:close/>
                <a:moveTo>
                  <a:pt x="5729097" y="2231073"/>
                </a:moveTo>
                <a:lnTo>
                  <a:pt x="5248783" y="2260156"/>
                </a:lnTo>
                <a:lnTo>
                  <a:pt x="5302314" y="1781873"/>
                </a:lnTo>
                <a:lnTo>
                  <a:pt x="5408486" y="1893697"/>
                </a:lnTo>
                <a:lnTo>
                  <a:pt x="5615686" y="1696847"/>
                </a:lnTo>
                <a:lnTo>
                  <a:pt x="5722874" y="1809623"/>
                </a:lnTo>
                <a:lnTo>
                  <a:pt x="5722874" y="1809623"/>
                </a:lnTo>
                <a:lnTo>
                  <a:pt x="5830062" y="1922399"/>
                </a:lnTo>
                <a:lnTo>
                  <a:pt x="5622862" y="2119249"/>
                </a:lnTo>
                <a:close/>
                <a:moveTo>
                  <a:pt x="6108827" y="3580384"/>
                </a:moveTo>
                <a:lnTo>
                  <a:pt x="5628450" y="3609467"/>
                </a:lnTo>
                <a:lnTo>
                  <a:pt x="5681980" y="3131185"/>
                </a:lnTo>
                <a:lnTo>
                  <a:pt x="5788216" y="3242945"/>
                </a:lnTo>
                <a:lnTo>
                  <a:pt x="5995416" y="3046095"/>
                </a:lnTo>
                <a:lnTo>
                  <a:pt x="6102985" y="3158681"/>
                </a:lnTo>
                <a:lnTo>
                  <a:pt x="6102985" y="3158681"/>
                </a:lnTo>
                <a:lnTo>
                  <a:pt x="6210110" y="3271393"/>
                </a:lnTo>
                <a:lnTo>
                  <a:pt x="6002909" y="3468243"/>
                </a:lnTo>
                <a:close/>
                <a:moveTo>
                  <a:pt x="5575427" y="3019235"/>
                </a:moveTo>
                <a:lnTo>
                  <a:pt x="5681663" y="3131058"/>
                </a:lnTo>
                <a:lnTo>
                  <a:pt x="5201285" y="3160078"/>
                </a:lnTo>
                <a:lnTo>
                  <a:pt x="5254816" y="2681859"/>
                </a:lnTo>
                <a:lnTo>
                  <a:pt x="5361051" y="2793619"/>
                </a:lnTo>
                <a:lnTo>
                  <a:pt x="5568252" y="2596769"/>
                </a:lnTo>
                <a:lnTo>
                  <a:pt x="5675376" y="2709482"/>
                </a:lnTo>
                <a:lnTo>
                  <a:pt x="5675376" y="2709482"/>
                </a:lnTo>
                <a:lnTo>
                  <a:pt x="5782501" y="2822258"/>
                </a:lnTo>
                <a:close/>
                <a:moveTo>
                  <a:pt x="5254689" y="2681732"/>
                </a:moveTo>
                <a:lnTo>
                  <a:pt x="4774375" y="2710752"/>
                </a:lnTo>
                <a:lnTo>
                  <a:pt x="4827841" y="2232470"/>
                </a:lnTo>
                <a:lnTo>
                  <a:pt x="4934585" y="2344103"/>
                </a:lnTo>
                <a:lnTo>
                  <a:pt x="5141786" y="2147253"/>
                </a:lnTo>
                <a:lnTo>
                  <a:pt x="5248910" y="2260029"/>
                </a:lnTo>
                <a:lnTo>
                  <a:pt x="5248910" y="2260029"/>
                </a:lnTo>
                <a:lnTo>
                  <a:pt x="5356098" y="2372805"/>
                </a:lnTo>
                <a:lnTo>
                  <a:pt x="5148898" y="2569655"/>
                </a:lnTo>
                <a:close/>
                <a:moveTo>
                  <a:pt x="5196078" y="1670050"/>
                </a:moveTo>
                <a:lnTo>
                  <a:pt x="5302314" y="1781810"/>
                </a:lnTo>
                <a:lnTo>
                  <a:pt x="4821936" y="1810830"/>
                </a:lnTo>
                <a:lnTo>
                  <a:pt x="4875466" y="1332611"/>
                </a:lnTo>
                <a:lnTo>
                  <a:pt x="4981639" y="1444371"/>
                </a:lnTo>
                <a:lnTo>
                  <a:pt x="5188839" y="1247521"/>
                </a:lnTo>
                <a:lnTo>
                  <a:pt x="5296027" y="1360234"/>
                </a:lnTo>
                <a:lnTo>
                  <a:pt x="5296027" y="1360234"/>
                </a:lnTo>
                <a:lnTo>
                  <a:pt x="5403279" y="1473200"/>
                </a:lnTo>
                <a:close/>
                <a:moveTo>
                  <a:pt x="4929378" y="1924050"/>
                </a:moveTo>
                <a:lnTo>
                  <a:pt x="4722178" y="2120900"/>
                </a:lnTo>
                <a:lnTo>
                  <a:pt x="4828350" y="2232660"/>
                </a:lnTo>
                <a:lnTo>
                  <a:pt x="4348036" y="2261680"/>
                </a:lnTo>
                <a:lnTo>
                  <a:pt x="4401566" y="1783461"/>
                </a:lnTo>
                <a:lnTo>
                  <a:pt x="4507738" y="1895221"/>
                </a:lnTo>
                <a:lnTo>
                  <a:pt x="4714939" y="1698371"/>
                </a:lnTo>
                <a:lnTo>
                  <a:pt x="4822127" y="1811084"/>
                </a:lnTo>
                <a:lnTo>
                  <a:pt x="4822127" y="1811084"/>
                </a:lnTo>
                <a:close/>
                <a:moveTo>
                  <a:pt x="4295204" y="1671574"/>
                </a:moveTo>
                <a:lnTo>
                  <a:pt x="4401185" y="1782826"/>
                </a:lnTo>
                <a:lnTo>
                  <a:pt x="3920807" y="1811845"/>
                </a:lnTo>
                <a:lnTo>
                  <a:pt x="3974338" y="1333564"/>
                </a:lnTo>
                <a:lnTo>
                  <a:pt x="4080510" y="1445387"/>
                </a:lnTo>
                <a:lnTo>
                  <a:pt x="4287774" y="1248537"/>
                </a:lnTo>
                <a:lnTo>
                  <a:pt x="4394835" y="1361250"/>
                </a:lnTo>
                <a:lnTo>
                  <a:pt x="4394835" y="1361250"/>
                </a:lnTo>
                <a:lnTo>
                  <a:pt x="4501960" y="1474026"/>
                </a:lnTo>
                <a:close/>
                <a:moveTo>
                  <a:pt x="3927284" y="2234121"/>
                </a:moveTo>
                <a:lnTo>
                  <a:pt x="4033520" y="2345881"/>
                </a:lnTo>
                <a:lnTo>
                  <a:pt x="4240720" y="2149031"/>
                </a:lnTo>
                <a:lnTo>
                  <a:pt x="4347845" y="2261743"/>
                </a:lnTo>
                <a:lnTo>
                  <a:pt x="4347845" y="2261743"/>
                </a:lnTo>
                <a:lnTo>
                  <a:pt x="4455033" y="2374456"/>
                </a:lnTo>
                <a:lnTo>
                  <a:pt x="4247832" y="2571306"/>
                </a:lnTo>
                <a:lnTo>
                  <a:pt x="4354004" y="2683066"/>
                </a:lnTo>
                <a:lnTo>
                  <a:pt x="3873691" y="2712085"/>
                </a:lnTo>
                <a:close/>
                <a:moveTo>
                  <a:pt x="4354259" y="2683447"/>
                </a:moveTo>
                <a:lnTo>
                  <a:pt x="4460494" y="2795270"/>
                </a:lnTo>
                <a:lnTo>
                  <a:pt x="4667694" y="2598420"/>
                </a:lnTo>
                <a:lnTo>
                  <a:pt x="4774819" y="2711196"/>
                </a:lnTo>
                <a:lnTo>
                  <a:pt x="4774819" y="2711196"/>
                </a:lnTo>
                <a:lnTo>
                  <a:pt x="4881943" y="2823972"/>
                </a:lnTo>
                <a:lnTo>
                  <a:pt x="4674743" y="3020822"/>
                </a:lnTo>
                <a:lnTo>
                  <a:pt x="4780979" y="3132646"/>
                </a:lnTo>
                <a:lnTo>
                  <a:pt x="4300601" y="3161665"/>
                </a:lnTo>
                <a:close/>
                <a:moveTo>
                  <a:pt x="4781232" y="3132836"/>
                </a:moveTo>
                <a:lnTo>
                  <a:pt x="4887468" y="3244596"/>
                </a:lnTo>
                <a:lnTo>
                  <a:pt x="5094668" y="3047746"/>
                </a:lnTo>
                <a:lnTo>
                  <a:pt x="5201285" y="3159887"/>
                </a:lnTo>
                <a:lnTo>
                  <a:pt x="5201285" y="3159887"/>
                </a:lnTo>
                <a:lnTo>
                  <a:pt x="5308410" y="3272663"/>
                </a:lnTo>
                <a:lnTo>
                  <a:pt x="5101209" y="3469513"/>
                </a:lnTo>
                <a:lnTo>
                  <a:pt x="5207635" y="3581400"/>
                </a:lnTo>
                <a:lnTo>
                  <a:pt x="4727257" y="3610420"/>
                </a:lnTo>
                <a:close/>
                <a:moveTo>
                  <a:pt x="5207635" y="3581400"/>
                </a:moveTo>
                <a:lnTo>
                  <a:pt x="5313870" y="3693160"/>
                </a:lnTo>
                <a:lnTo>
                  <a:pt x="5521071" y="3496310"/>
                </a:lnTo>
                <a:lnTo>
                  <a:pt x="5628195" y="3609086"/>
                </a:lnTo>
                <a:lnTo>
                  <a:pt x="5628195" y="3609086"/>
                </a:lnTo>
                <a:lnTo>
                  <a:pt x="5735320" y="3721799"/>
                </a:lnTo>
                <a:lnTo>
                  <a:pt x="5528119" y="3918649"/>
                </a:lnTo>
                <a:lnTo>
                  <a:pt x="5634355" y="4030409"/>
                </a:lnTo>
                <a:lnTo>
                  <a:pt x="5153978" y="4059491"/>
                </a:lnTo>
                <a:close/>
                <a:moveTo>
                  <a:pt x="5634609" y="4030726"/>
                </a:moveTo>
                <a:lnTo>
                  <a:pt x="5741035" y="4142740"/>
                </a:lnTo>
                <a:lnTo>
                  <a:pt x="5948299" y="3945890"/>
                </a:lnTo>
                <a:lnTo>
                  <a:pt x="6055424" y="4058666"/>
                </a:lnTo>
                <a:lnTo>
                  <a:pt x="6055424" y="4058666"/>
                </a:lnTo>
                <a:lnTo>
                  <a:pt x="6162548" y="4171442"/>
                </a:lnTo>
                <a:lnTo>
                  <a:pt x="5955348" y="4368292"/>
                </a:lnTo>
                <a:lnTo>
                  <a:pt x="6061583" y="4480116"/>
                </a:lnTo>
                <a:lnTo>
                  <a:pt x="5581205" y="4509135"/>
                </a:lnTo>
                <a:close/>
                <a:moveTo>
                  <a:pt x="6049709" y="2568258"/>
                </a:moveTo>
                <a:lnTo>
                  <a:pt x="6155944" y="2680081"/>
                </a:lnTo>
                <a:lnTo>
                  <a:pt x="5675566" y="2709101"/>
                </a:lnTo>
                <a:lnTo>
                  <a:pt x="5729097" y="2230882"/>
                </a:lnTo>
                <a:lnTo>
                  <a:pt x="5835332" y="2342642"/>
                </a:lnTo>
                <a:lnTo>
                  <a:pt x="6042533" y="2145792"/>
                </a:lnTo>
                <a:lnTo>
                  <a:pt x="6149657" y="2258505"/>
                </a:lnTo>
                <a:lnTo>
                  <a:pt x="6149657" y="2258505"/>
                </a:lnTo>
                <a:lnTo>
                  <a:pt x="6256845" y="2371281"/>
                </a:lnTo>
                <a:close/>
                <a:moveTo>
                  <a:pt x="5662866" y="796608"/>
                </a:moveTo>
                <a:lnTo>
                  <a:pt x="5769991" y="909320"/>
                </a:lnTo>
                <a:lnTo>
                  <a:pt x="5769991" y="909320"/>
                </a:lnTo>
                <a:lnTo>
                  <a:pt x="5877497" y="1022350"/>
                </a:lnTo>
                <a:lnTo>
                  <a:pt x="5670296" y="1219200"/>
                </a:lnTo>
                <a:lnTo>
                  <a:pt x="5776531" y="1330960"/>
                </a:lnTo>
                <a:lnTo>
                  <a:pt x="5296154" y="1359980"/>
                </a:lnTo>
                <a:lnTo>
                  <a:pt x="5349685" y="881761"/>
                </a:lnTo>
                <a:lnTo>
                  <a:pt x="5455920" y="993521"/>
                </a:lnTo>
                <a:close/>
                <a:moveTo>
                  <a:pt x="4922456" y="432308"/>
                </a:moveTo>
                <a:lnTo>
                  <a:pt x="5028692" y="544132"/>
                </a:lnTo>
                <a:lnTo>
                  <a:pt x="5235892" y="347282"/>
                </a:lnTo>
                <a:lnTo>
                  <a:pt x="5343017" y="460057"/>
                </a:lnTo>
                <a:lnTo>
                  <a:pt x="5343017" y="460057"/>
                </a:lnTo>
                <a:lnTo>
                  <a:pt x="5450141" y="572834"/>
                </a:lnTo>
                <a:lnTo>
                  <a:pt x="5242941" y="769684"/>
                </a:lnTo>
                <a:lnTo>
                  <a:pt x="5349177" y="881507"/>
                </a:lnTo>
                <a:lnTo>
                  <a:pt x="4868799" y="910527"/>
                </a:lnTo>
                <a:close/>
                <a:moveTo>
                  <a:pt x="4761675" y="797814"/>
                </a:moveTo>
                <a:lnTo>
                  <a:pt x="4868799" y="910590"/>
                </a:lnTo>
                <a:lnTo>
                  <a:pt x="4868799" y="910590"/>
                </a:lnTo>
                <a:lnTo>
                  <a:pt x="4975924" y="1023366"/>
                </a:lnTo>
                <a:lnTo>
                  <a:pt x="4768723" y="1220216"/>
                </a:lnTo>
                <a:lnTo>
                  <a:pt x="4874959" y="1332040"/>
                </a:lnTo>
                <a:lnTo>
                  <a:pt x="4394835" y="1361250"/>
                </a:lnTo>
                <a:lnTo>
                  <a:pt x="4448366" y="882968"/>
                </a:lnTo>
                <a:lnTo>
                  <a:pt x="4554601" y="994791"/>
                </a:lnTo>
                <a:close/>
                <a:moveTo>
                  <a:pt x="4021265" y="433578"/>
                </a:moveTo>
                <a:lnTo>
                  <a:pt x="4127500" y="545338"/>
                </a:lnTo>
                <a:lnTo>
                  <a:pt x="4334701" y="348488"/>
                </a:lnTo>
                <a:lnTo>
                  <a:pt x="4441825" y="461264"/>
                </a:lnTo>
                <a:lnTo>
                  <a:pt x="4441825" y="461264"/>
                </a:lnTo>
                <a:lnTo>
                  <a:pt x="4548950" y="573977"/>
                </a:lnTo>
                <a:lnTo>
                  <a:pt x="4341749" y="770827"/>
                </a:lnTo>
                <a:lnTo>
                  <a:pt x="4447985" y="882587"/>
                </a:lnTo>
                <a:lnTo>
                  <a:pt x="3967607" y="911670"/>
                </a:lnTo>
                <a:close/>
                <a:moveTo>
                  <a:pt x="3860482" y="799084"/>
                </a:moveTo>
                <a:lnTo>
                  <a:pt x="3967607" y="911860"/>
                </a:lnTo>
                <a:lnTo>
                  <a:pt x="3967607" y="911860"/>
                </a:lnTo>
                <a:lnTo>
                  <a:pt x="4074731" y="1024573"/>
                </a:lnTo>
                <a:lnTo>
                  <a:pt x="3867531" y="1221423"/>
                </a:lnTo>
                <a:lnTo>
                  <a:pt x="3973766" y="1333183"/>
                </a:lnTo>
                <a:lnTo>
                  <a:pt x="3493389" y="1362266"/>
                </a:lnTo>
                <a:lnTo>
                  <a:pt x="3546919" y="883984"/>
                </a:lnTo>
                <a:lnTo>
                  <a:pt x="3653155" y="995744"/>
                </a:lnTo>
                <a:close/>
                <a:moveTo>
                  <a:pt x="3120072" y="434848"/>
                </a:moveTo>
                <a:lnTo>
                  <a:pt x="3226435" y="546672"/>
                </a:lnTo>
                <a:lnTo>
                  <a:pt x="3433636" y="349822"/>
                </a:lnTo>
                <a:lnTo>
                  <a:pt x="3540760" y="462534"/>
                </a:lnTo>
                <a:lnTo>
                  <a:pt x="3540760" y="462534"/>
                </a:lnTo>
                <a:lnTo>
                  <a:pt x="3647884" y="575310"/>
                </a:lnTo>
                <a:lnTo>
                  <a:pt x="3440684" y="772160"/>
                </a:lnTo>
                <a:lnTo>
                  <a:pt x="3546919" y="883920"/>
                </a:lnTo>
                <a:lnTo>
                  <a:pt x="3066542" y="912940"/>
                </a:lnTo>
                <a:close/>
                <a:moveTo>
                  <a:pt x="2959735" y="800418"/>
                </a:moveTo>
                <a:lnTo>
                  <a:pt x="3066859" y="913130"/>
                </a:lnTo>
                <a:lnTo>
                  <a:pt x="3066859" y="913130"/>
                </a:lnTo>
                <a:lnTo>
                  <a:pt x="3173984" y="1025906"/>
                </a:lnTo>
                <a:lnTo>
                  <a:pt x="2966783" y="1222756"/>
                </a:lnTo>
                <a:lnTo>
                  <a:pt x="3073019" y="1334516"/>
                </a:lnTo>
                <a:lnTo>
                  <a:pt x="2592641" y="1363536"/>
                </a:lnTo>
                <a:lnTo>
                  <a:pt x="2646172" y="885317"/>
                </a:lnTo>
                <a:lnTo>
                  <a:pt x="2752407" y="997077"/>
                </a:lnTo>
                <a:close/>
                <a:moveTo>
                  <a:pt x="2219325" y="436118"/>
                </a:moveTo>
                <a:lnTo>
                  <a:pt x="2325561" y="547942"/>
                </a:lnTo>
                <a:lnTo>
                  <a:pt x="2532761" y="351092"/>
                </a:lnTo>
                <a:lnTo>
                  <a:pt x="2639695" y="463550"/>
                </a:lnTo>
                <a:lnTo>
                  <a:pt x="2639695" y="463550"/>
                </a:lnTo>
                <a:lnTo>
                  <a:pt x="2746819" y="576326"/>
                </a:lnTo>
                <a:lnTo>
                  <a:pt x="2539619" y="773176"/>
                </a:lnTo>
                <a:lnTo>
                  <a:pt x="2645854" y="885000"/>
                </a:lnTo>
                <a:lnTo>
                  <a:pt x="2165604" y="914400"/>
                </a:lnTo>
                <a:close/>
                <a:moveTo>
                  <a:pt x="1264285" y="915607"/>
                </a:moveTo>
                <a:lnTo>
                  <a:pt x="1317815" y="437388"/>
                </a:lnTo>
                <a:lnTo>
                  <a:pt x="1424051" y="549148"/>
                </a:lnTo>
                <a:lnTo>
                  <a:pt x="1631252" y="352298"/>
                </a:lnTo>
                <a:lnTo>
                  <a:pt x="1738376" y="465074"/>
                </a:lnTo>
                <a:lnTo>
                  <a:pt x="1738376" y="465074"/>
                </a:lnTo>
                <a:lnTo>
                  <a:pt x="1845754" y="577850"/>
                </a:lnTo>
                <a:lnTo>
                  <a:pt x="1638554" y="774700"/>
                </a:lnTo>
                <a:lnTo>
                  <a:pt x="1744790" y="886460"/>
                </a:lnTo>
                <a:close/>
                <a:moveTo>
                  <a:pt x="1691386" y="1365250"/>
                </a:moveTo>
                <a:lnTo>
                  <a:pt x="1744916" y="886968"/>
                </a:lnTo>
                <a:lnTo>
                  <a:pt x="1851152" y="998791"/>
                </a:lnTo>
                <a:lnTo>
                  <a:pt x="2058353" y="801942"/>
                </a:lnTo>
                <a:lnTo>
                  <a:pt x="2165477" y="914400"/>
                </a:lnTo>
                <a:lnTo>
                  <a:pt x="2165477" y="914400"/>
                </a:lnTo>
                <a:lnTo>
                  <a:pt x="2272602" y="1027176"/>
                </a:lnTo>
                <a:lnTo>
                  <a:pt x="2065401" y="1224026"/>
                </a:lnTo>
                <a:lnTo>
                  <a:pt x="2171637" y="1335850"/>
                </a:lnTo>
                <a:close/>
                <a:moveTo>
                  <a:pt x="2118360" y="1814576"/>
                </a:moveTo>
                <a:lnTo>
                  <a:pt x="2171891" y="1336358"/>
                </a:lnTo>
                <a:lnTo>
                  <a:pt x="2278126" y="1448118"/>
                </a:lnTo>
                <a:lnTo>
                  <a:pt x="2485327" y="1251268"/>
                </a:lnTo>
                <a:lnTo>
                  <a:pt x="2592451" y="1363980"/>
                </a:lnTo>
                <a:lnTo>
                  <a:pt x="2592451" y="1363980"/>
                </a:lnTo>
                <a:lnTo>
                  <a:pt x="2699576" y="1476756"/>
                </a:lnTo>
                <a:lnTo>
                  <a:pt x="2492375" y="1673606"/>
                </a:lnTo>
                <a:lnTo>
                  <a:pt x="2598611" y="1785366"/>
                </a:lnTo>
                <a:close/>
                <a:moveTo>
                  <a:pt x="2545334" y="2263966"/>
                </a:moveTo>
                <a:lnTo>
                  <a:pt x="2598865" y="1785684"/>
                </a:lnTo>
                <a:lnTo>
                  <a:pt x="2705037" y="1897507"/>
                </a:lnTo>
                <a:lnTo>
                  <a:pt x="2912301" y="1700657"/>
                </a:lnTo>
                <a:lnTo>
                  <a:pt x="3019425" y="1813433"/>
                </a:lnTo>
                <a:lnTo>
                  <a:pt x="3019425" y="1813433"/>
                </a:lnTo>
                <a:lnTo>
                  <a:pt x="3126550" y="1926145"/>
                </a:lnTo>
                <a:lnTo>
                  <a:pt x="2919349" y="2122996"/>
                </a:lnTo>
                <a:lnTo>
                  <a:pt x="3025584" y="2234756"/>
                </a:lnTo>
                <a:close/>
                <a:moveTo>
                  <a:pt x="2972435" y="2713038"/>
                </a:moveTo>
                <a:lnTo>
                  <a:pt x="3025966" y="2234756"/>
                </a:lnTo>
                <a:lnTo>
                  <a:pt x="3132138" y="2346579"/>
                </a:lnTo>
                <a:lnTo>
                  <a:pt x="3339338" y="2149729"/>
                </a:lnTo>
                <a:lnTo>
                  <a:pt x="3446526" y="2262505"/>
                </a:lnTo>
                <a:lnTo>
                  <a:pt x="3446526" y="2262505"/>
                </a:lnTo>
                <a:lnTo>
                  <a:pt x="3553651" y="2375281"/>
                </a:lnTo>
                <a:lnTo>
                  <a:pt x="3346450" y="2572131"/>
                </a:lnTo>
                <a:lnTo>
                  <a:pt x="3452622" y="2683955"/>
                </a:lnTo>
                <a:close/>
                <a:moveTo>
                  <a:pt x="3399282" y="3162300"/>
                </a:moveTo>
                <a:lnTo>
                  <a:pt x="3452749" y="2684082"/>
                </a:lnTo>
                <a:lnTo>
                  <a:pt x="3558984" y="2795842"/>
                </a:lnTo>
                <a:lnTo>
                  <a:pt x="3766185" y="2598992"/>
                </a:lnTo>
                <a:lnTo>
                  <a:pt x="3873309" y="2711704"/>
                </a:lnTo>
                <a:lnTo>
                  <a:pt x="3873309" y="2711704"/>
                </a:lnTo>
                <a:lnTo>
                  <a:pt x="3980497" y="2824417"/>
                </a:lnTo>
                <a:lnTo>
                  <a:pt x="3773297" y="3021267"/>
                </a:lnTo>
                <a:lnTo>
                  <a:pt x="3879469" y="3133027"/>
                </a:lnTo>
                <a:close/>
                <a:moveTo>
                  <a:pt x="3826192" y="3611690"/>
                </a:moveTo>
                <a:lnTo>
                  <a:pt x="3879723" y="3133408"/>
                </a:lnTo>
                <a:lnTo>
                  <a:pt x="3985958" y="3245231"/>
                </a:lnTo>
                <a:lnTo>
                  <a:pt x="4193159" y="3048381"/>
                </a:lnTo>
                <a:lnTo>
                  <a:pt x="4300284" y="3161157"/>
                </a:lnTo>
                <a:lnTo>
                  <a:pt x="4300284" y="3161157"/>
                </a:lnTo>
                <a:lnTo>
                  <a:pt x="4407535" y="3274060"/>
                </a:lnTo>
                <a:lnTo>
                  <a:pt x="4200335" y="3470910"/>
                </a:lnTo>
                <a:lnTo>
                  <a:pt x="4306570" y="3582734"/>
                </a:lnTo>
                <a:close/>
                <a:moveTo>
                  <a:pt x="4253166" y="4061016"/>
                </a:moveTo>
                <a:lnTo>
                  <a:pt x="4306697" y="3582797"/>
                </a:lnTo>
                <a:lnTo>
                  <a:pt x="4412932" y="3694557"/>
                </a:lnTo>
                <a:lnTo>
                  <a:pt x="4620133" y="3497707"/>
                </a:lnTo>
                <a:lnTo>
                  <a:pt x="4727257" y="3610420"/>
                </a:lnTo>
                <a:lnTo>
                  <a:pt x="4727257" y="3610420"/>
                </a:lnTo>
                <a:lnTo>
                  <a:pt x="4834382" y="3723196"/>
                </a:lnTo>
                <a:lnTo>
                  <a:pt x="4627181" y="3920046"/>
                </a:lnTo>
                <a:lnTo>
                  <a:pt x="4733417" y="4031806"/>
                </a:lnTo>
                <a:close/>
                <a:moveTo>
                  <a:pt x="4680141" y="4510405"/>
                </a:moveTo>
                <a:lnTo>
                  <a:pt x="4733671" y="4032123"/>
                </a:lnTo>
                <a:lnTo>
                  <a:pt x="4839906" y="4143883"/>
                </a:lnTo>
                <a:lnTo>
                  <a:pt x="5047107" y="3947033"/>
                </a:lnTo>
                <a:lnTo>
                  <a:pt x="5154231" y="4059809"/>
                </a:lnTo>
                <a:lnTo>
                  <a:pt x="5154231" y="4059809"/>
                </a:lnTo>
                <a:lnTo>
                  <a:pt x="5261356" y="4172522"/>
                </a:lnTo>
                <a:lnTo>
                  <a:pt x="5054155" y="4369372"/>
                </a:lnTo>
                <a:lnTo>
                  <a:pt x="5160391" y="4481132"/>
                </a:lnTo>
                <a:close/>
                <a:moveTo>
                  <a:pt x="5107115" y="4959731"/>
                </a:moveTo>
                <a:lnTo>
                  <a:pt x="5160645" y="4481449"/>
                </a:lnTo>
                <a:lnTo>
                  <a:pt x="5266817" y="4593273"/>
                </a:lnTo>
                <a:lnTo>
                  <a:pt x="5474017" y="4396423"/>
                </a:lnTo>
                <a:lnTo>
                  <a:pt x="5581205" y="4509199"/>
                </a:lnTo>
                <a:lnTo>
                  <a:pt x="5581205" y="4509199"/>
                </a:lnTo>
                <a:lnTo>
                  <a:pt x="5688330" y="4621975"/>
                </a:lnTo>
                <a:lnTo>
                  <a:pt x="5481129" y="4818825"/>
                </a:lnTo>
                <a:lnTo>
                  <a:pt x="5587365" y="4930648"/>
                </a:lnTo>
                <a:close/>
                <a:moveTo>
                  <a:pt x="5534089" y="5409057"/>
                </a:moveTo>
                <a:lnTo>
                  <a:pt x="5587555" y="4930839"/>
                </a:lnTo>
                <a:lnTo>
                  <a:pt x="5693791" y="5042599"/>
                </a:lnTo>
                <a:lnTo>
                  <a:pt x="5900991" y="4845749"/>
                </a:lnTo>
                <a:lnTo>
                  <a:pt x="6008116" y="4958461"/>
                </a:lnTo>
                <a:lnTo>
                  <a:pt x="6008116" y="4958461"/>
                </a:lnTo>
                <a:lnTo>
                  <a:pt x="6115685" y="5071428"/>
                </a:lnTo>
                <a:lnTo>
                  <a:pt x="5908485" y="5268278"/>
                </a:lnTo>
                <a:lnTo>
                  <a:pt x="6014656" y="5380038"/>
                </a:lnTo>
                <a:close/>
                <a:moveTo>
                  <a:pt x="5960999" y="5858447"/>
                </a:moveTo>
                <a:lnTo>
                  <a:pt x="6014529" y="5380165"/>
                </a:lnTo>
                <a:lnTo>
                  <a:pt x="6120765" y="5491988"/>
                </a:lnTo>
                <a:lnTo>
                  <a:pt x="6327966" y="5295138"/>
                </a:lnTo>
                <a:lnTo>
                  <a:pt x="6435090" y="5407914"/>
                </a:lnTo>
                <a:lnTo>
                  <a:pt x="6435090" y="5407914"/>
                </a:lnTo>
                <a:lnTo>
                  <a:pt x="6542278" y="5520690"/>
                </a:lnTo>
                <a:lnTo>
                  <a:pt x="6335014" y="5717540"/>
                </a:lnTo>
                <a:lnTo>
                  <a:pt x="6441250" y="5829300"/>
                </a:lnTo>
                <a:close/>
                <a:moveTo>
                  <a:pt x="6969316" y="5970080"/>
                </a:moveTo>
                <a:lnTo>
                  <a:pt x="6762115" y="6166930"/>
                </a:lnTo>
                <a:lnTo>
                  <a:pt x="6868351" y="6278753"/>
                </a:lnTo>
                <a:lnTo>
                  <a:pt x="6387973" y="6307773"/>
                </a:lnTo>
                <a:lnTo>
                  <a:pt x="6441504" y="5829554"/>
                </a:lnTo>
                <a:lnTo>
                  <a:pt x="6547739" y="5941314"/>
                </a:lnTo>
                <a:lnTo>
                  <a:pt x="6754940" y="5744464"/>
                </a:lnTo>
                <a:lnTo>
                  <a:pt x="6862064" y="5857177"/>
                </a:lnTo>
                <a:lnTo>
                  <a:pt x="6862064" y="5857177"/>
                </a:lnTo>
                <a:close/>
                <a:moveTo>
                  <a:pt x="7016623" y="5070158"/>
                </a:moveTo>
                <a:lnTo>
                  <a:pt x="6809423" y="5267008"/>
                </a:lnTo>
                <a:lnTo>
                  <a:pt x="6915594" y="5378768"/>
                </a:lnTo>
                <a:lnTo>
                  <a:pt x="6435280" y="5407851"/>
                </a:lnTo>
                <a:lnTo>
                  <a:pt x="6488748" y="4929569"/>
                </a:lnTo>
                <a:lnTo>
                  <a:pt x="6594983" y="5041392"/>
                </a:lnTo>
                <a:lnTo>
                  <a:pt x="6802184" y="4844542"/>
                </a:lnTo>
                <a:lnTo>
                  <a:pt x="6909435" y="4957318"/>
                </a:lnTo>
                <a:lnTo>
                  <a:pt x="6909435" y="4957318"/>
                </a:lnTo>
                <a:close/>
                <a:moveTo>
                  <a:pt x="7063867" y="4170172"/>
                </a:moveTo>
                <a:lnTo>
                  <a:pt x="6856666" y="4367022"/>
                </a:lnTo>
                <a:lnTo>
                  <a:pt x="6962902" y="4478782"/>
                </a:lnTo>
                <a:lnTo>
                  <a:pt x="6482525" y="4507802"/>
                </a:lnTo>
                <a:lnTo>
                  <a:pt x="6536055" y="4029583"/>
                </a:lnTo>
                <a:lnTo>
                  <a:pt x="6642227" y="4141343"/>
                </a:lnTo>
                <a:lnTo>
                  <a:pt x="6849428" y="3944493"/>
                </a:lnTo>
                <a:lnTo>
                  <a:pt x="6956616" y="4057650"/>
                </a:lnTo>
                <a:lnTo>
                  <a:pt x="6956616" y="4057650"/>
                </a:lnTo>
                <a:close/>
                <a:moveTo>
                  <a:pt x="7111111" y="3270250"/>
                </a:moveTo>
                <a:lnTo>
                  <a:pt x="6903911" y="3467100"/>
                </a:lnTo>
                <a:lnTo>
                  <a:pt x="7010146" y="3578924"/>
                </a:lnTo>
                <a:lnTo>
                  <a:pt x="6529768" y="3607943"/>
                </a:lnTo>
                <a:lnTo>
                  <a:pt x="6583299" y="3129661"/>
                </a:lnTo>
                <a:lnTo>
                  <a:pt x="6689535" y="3241485"/>
                </a:lnTo>
                <a:lnTo>
                  <a:pt x="6896735" y="3044635"/>
                </a:lnTo>
                <a:lnTo>
                  <a:pt x="7003860" y="3157411"/>
                </a:lnTo>
                <a:lnTo>
                  <a:pt x="7003860" y="3157411"/>
                </a:lnTo>
                <a:close/>
                <a:moveTo>
                  <a:pt x="6943979" y="2144649"/>
                </a:moveTo>
                <a:lnTo>
                  <a:pt x="7051104" y="2257425"/>
                </a:lnTo>
                <a:lnTo>
                  <a:pt x="7051104" y="2257425"/>
                </a:lnTo>
                <a:lnTo>
                  <a:pt x="7158228" y="2370138"/>
                </a:lnTo>
                <a:lnTo>
                  <a:pt x="6951028" y="2566988"/>
                </a:lnTo>
                <a:lnTo>
                  <a:pt x="7057263" y="2678748"/>
                </a:lnTo>
                <a:lnTo>
                  <a:pt x="6576886" y="2707767"/>
                </a:lnTo>
                <a:lnTo>
                  <a:pt x="6630416" y="2229549"/>
                </a:lnTo>
                <a:lnTo>
                  <a:pt x="6736652" y="2341309"/>
                </a:lnTo>
                <a:close/>
                <a:moveTo>
                  <a:pt x="6731635" y="1921002"/>
                </a:moveTo>
                <a:lnTo>
                  <a:pt x="6524435" y="2117852"/>
                </a:lnTo>
                <a:lnTo>
                  <a:pt x="6630606" y="2229676"/>
                </a:lnTo>
                <a:lnTo>
                  <a:pt x="6150292" y="2258695"/>
                </a:lnTo>
                <a:lnTo>
                  <a:pt x="6203760" y="1780477"/>
                </a:lnTo>
                <a:lnTo>
                  <a:pt x="6309995" y="1892237"/>
                </a:lnTo>
                <a:lnTo>
                  <a:pt x="6517195" y="1695387"/>
                </a:lnTo>
                <a:lnTo>
                  <a:pt x="6624320" y="1808163"/>
                </a:lnTo>
                <a:lnTo>
                  <a:pt x="6624320" y="1808163"/>
                </a:lnTo>
                <a:close/>
                <a:moveTo>
                  <a:pt x="6778879" y="1021080"/>
                </a:moveTo>
                <a:lnTo>
                  <a:pt x="6571679" y="1217930"/>
                </a:lnTo>
                <a:lnTo>
                  <a:pt x="6677914" y="1329690"/>
                </a:lnTo>
                <a:lnTo>
                  <a:pt x="6197346" y="1358900"/>
                </a:lnTo>
                <a:lnTo>
                  <a:pt x="6250877" y="880618"/>
                </a:lnTo>
                <a:lnTo>
                  <a:pt x="6356985" y="992315"/>
                </a:lnTo>
                <a:lnTo>
                  <a:pt x="6564249" y="795465"/>
                </a:lnTo>
                <a:lnTo>
                  <a:pt x="6671437" y="908050"/>
                </a:lnTo>
                <a:lnTo>
                  <a:pt x="6671437" y="908050"/>
                </a:lnTo>
                <a:close/>
                <a:moveTo>
                  <a:pt x="3801872" y="0"/>
                </a:moveTo>
                <a:lnTo>
                  <a:pt x="3609467" y="0"/>
                </a:lnTo>
                <a:lnTo>
                  <a:pt x="3700780" y="96076"/>
                </a:lnTo>
                <a:close/>
                <a:moveTo>
                  <a:pt x="2902014" y="0"/>
                </a:moveTo>
                <a:lnTo>
                  <a:pt x="2707132" y="0"/>
                </a:lnTo>
                <a:lnTo>
                  <a:pt x="2799588" y="97346"/>
                </a:lnTo>
                <a:close/>
                <a:moveTo>
                  <a:pt x="95885" y="101092"/>
                </a:moveTo>
                <a:lnTo>
                  <a:pt x="202374" y="0"/>
                </a:lnTo>
                <a:lnTo>
                  <a:pt x="0" y="0"/>
                </a:lnTo>
                <a:close/>
                <a:moveTo>
                  <a:pt x="1102296" y="0"/>
                </a:moveTo>
                <a:lnTo>
                  <a:pt x="902335" y="0"/>
                </a:lnTo>
                <a:lnTo>
                  <a:pt x="997140" y="99822"/>
                </a:lnTo>
                <a:close/>
                <a:moveTo>
                  <a:pt x="2002155" y="0"/>
                </a:moveTo>
                <a:lnTo>
                  <a:pt x="1804733" y="0"/>
                </a:lnTo>
                <a:lnTo>
                  <a:pt x="1898396" y="98552"/>
                </a:lnTo>
                <a:close/>
              </a:path>
            </a:pathLst>
          </a:custGeom>
          <a:gradFill>
            <a:gsLst>
              <a:gs pos="0">
                <a:srgbClr val="007450">
                  <a:alpha val="18823"/>
                </a:srgbClr>
              </a:gs>
              <a:gs pos="80000">
                <a:srgbClr val="002964">
                  <a:alpha val="0"/>
                </a:srgbClr>
              </a:gs>
              <a:gs pos="100000">
                <a:srgbClr val="002964">
                  <a:alpha val="0"/>
                </a:srgbClr>
              </a:gs>
            </a:gsLst>
            <a:lin ang="8099331"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8" name="Google Shape;38;p7"/>
          <p:cNvSpPr/>
          <p:nvPr/>
        </p:nvSpPr>
        <p:spPr>
          <a:xfrm>
            <a:off x="0" y="-67"/>
            <a:ext cx="9911200" cy="6858000"/>
          </a:xfrm>
          <a:prstGeom prst="rect">
            <a:avLst/>
          </a:prstGeom>
          <a:solidFill>
            <a:schemeClr val="lt1"/>
          </a:solidFill>
          <a:ln>
            <a:noFill/>
          </a:ln>
          <a:effectLst>
            <a:outerShdw blurRad="57150" algn="bl" rotWithShape="0">
              <a:schemeClr val="dk1">
                <a:alpha val="30000"/>
              </a:schemeClr>
            </a:outerShdw>
          </a:effectLst>
        </p:spPr>
        <p:txBody>
          <a:bodyPr spcFirstLastPara="1" wrap="square" lIns="121900" tIns="121900" rIns="121900" bIns="121900" anchor="ctr" anchorCtr="0">
            <a:noAutofit/>
          </a:bodyPr>
          <a:lstStyle/>
          <a:p>
            <a:pPr marL="0" marR="0" lvl="0" indent="0" algn="l" rtl="0">
              <a:lnSpc>
                <a:spcPct val="90000"/>
              </a:lnSpc>
              <a:spcBef>
                <a:spcPts val="0"/>
              </a:spcBef>
              <a:spcAft>
                <a:spcPts val="0"/>
              </a:spcAft>
              <a:buClr>
                <a:schemeClr val="lt1"/>
              </a:buClr>
              <a:buSzPts val="4800"/>
              <a:buFont typeface="Zilla Slab SemiBold"/>
              <a:buNone/>
            </a:pPr>
            <a:endParaRPr sz="6400">
              <a:solidFill>
                <a:schemeClr val="lt1"/>
              </a:solidFill>
              <a:latin typeface="Zilla Slab SemiBold"/>
              <a:ea typeface="Zilla Slab SemiBold"/>
              <a:cs typeface="Zilla Slab SemiBold"/>
              <a:sym typeface="Zilla Slab SemiBold"/>
            </a:endParaRPr>
          </a:p>
        </p:txBody>
      </p:sp>
      <p:sp>
        <p:nvSpPr>
          <p:cNvPr id="39" name="Google Shape;39;p7"/>
          <p:cNvSpPr/>
          <p:nvPr/>
        </p:nvSpPr>
        <p:spPr>
          <a:xfrm>
            <a:off x="0" y="3245549"/>
            <a:ext cx="3601845" cy="3612769"/>
          </a:xfrm>
          <a:custGeom>
            <a:avLst/>
            <a:gdLst/>
            <a:ahLst/>
            <a:cxnLst/>
            <a:rect l="l" t="t" r="r" b="b"/>
            <a:pathLst>
              <a:path w="3601846" h="3612769" extrusionOk="0">
                <a:moveTo>
                  <a:pt x="2747772" y="2696083"/>
                </a:moveTo>
                <a:lnTo>
                  <a:pt x="2267268" y="2725166"/>
                </a:lnTo>
                <a:lnTo>
                  <a:pt x="2320798" y="2246757"/>
                </a:lnTo>
                <a:lnTo>
                  <a:pt x="1840357" y="2275777"/>
                </a:lnTo>
                <a:lnTo>
                  <a:pt x="1893888" y="1797431"/>
                </a:lnTo>
                <a:lnTo>
                  <a:pt x="1413383" y="1826451"/>
                </a:lnTo>
                <a:lnTo>
                  <a:pt x="1466850" y="1348042"/>
                </a:lnTo>
                <a:lnTo>
                  <a:pt x="986409" y="1377252"/>
                </a:lnTo>
                <a:lnTo>
                  <a:pt x="1039940" y="898842"/>
                </a:lnTo>
                <a:lnTo>
                  <a:pt x="559435" y="927735"/>
                </a:lnTo>
                <a:lnTo>
                  <a:pt x="612966" y="449326"/>
                </a:lnTo>
                <a:lnTo>
                  <a:pt x="132461" y="478409"/>
                </a:lnTo>
                <a:lnTo>
                  <a:pt x="185992" y="0"/>
                </a:lnTo>
                <a:lnTo>
                  <a:pt x="0" y="11240"/>
                </a:lnTo>
                <a:lnTo>
                  <a:pt x="0" y="389573"/>
                </a:lnTo>
                <a:lnTo>
                  <a:pt x="25400" y="365633"/>
                </a:lnTo>
                <a:lnTo>
                  <a:pt x="132525" y="478409"/>
                </a:lnTo>
                <a:lnTo>
                  <a:pt x="132525" y="478409"/>
                </a:lnTo>
                <a:lnTo>
                  <a:pt x="239649" y="591185"/>
                </a:lnTo>
                <a:lnTo>
                  <a:pt x="32449" y="788035"/>
                </a:lnTo>
                <a:lnTo>
                  <a:pt x="138684" y="899859"/>
                </a:lnTo>
                <a:lnTo>
                  <a:pt x="0" y="908367"/>
                </a:lnTo>
                <a:lnTo>
                  <a:pt x="0" y="1288796"/>
                </a:lnTo>
                <a:lnTo>
                  <a:pt x="85090" y="1378331"/>
                </a:lnTo>
                <a:lnTo>
                  <a:pt x="85090" y="1378331"/>
                </a:lnTo>
                <a:lnTo>
                  <a:pt x="192342" y="1491552"/>
                </a:lnTo>
                <a:lnTo>
                  <a:pt x="0" y="1673987"/>
                </a:lnTo>
                <a:lnTo>
                  <a:pt x="0" y="1703769"/>
                </a:lnTo>
                <a:lnTo>
                  <a:pt x="91377" y="1799908"/>
                </a:lnTo>
                <a:lnTo>
                  <a:pt x="0" y="1805432"/>
                </a:lnTo>
                <a:lnTo>
                  <a:pt x="0" y="2238502"/>
                </a:lnTo>
                <a:lnTo>
                  <a:pt x="38100" y="2278317"/>
                </a:lnTo>
                <a:lnTo>
                  <a:pt x="38100" y="2278317"/>
                </a:lnTo>
                <a:lnTo>
                  <a:pt x="145288" y="2391029"/>
                </a:lnTo>
                <a:lnTo>
                  <a:pt x="0" y="2529015"/>
                </a:lnTo>
                <a:lnTo>
                  <a:pt x="0" y="2653602"/>
                </a:lnTo>
                <a:lnTo>
                  <a:pt x="44069" y="2699957"/>
                </a:lnTo>
                <a:lnTo>
                  <a:pt x="0" y="2702497"/>
                </a:lnTo>
                <a:lnTo>
                  <a:pt x="0" y="3095054"/>
                </a:lnTo>
                <a:lnTo>
                  <a:pt x="44450" y="2699957"/>
                </a:lnTo>
                <a:lnTo>
                  <a:pt x="150686" y="2811780"/>
                </a:lnTo>
                <a:lnTo>
                  <a:pt x="357886" y="2614930"/>
                </a:lnTo>
                <a:lnTo>
                  <a:pt x="465011" y="2727706"/>
                </a:lnTo>
                <a:lnTo>
                  <a:pt x="465011" y="2727706"/>
                </a:lnTo>
                <a:lnTo>
                  <a:pt x="572135" y="2840482"/>
                </a:lnTo>
                <a:lnTo>
                  <a:pt x="364935" y="3037332"/>
                </a:lnTo>
                <a:lnTo>
                  <a:pt x="471170" y="3149156"/>
                </a:lnTo>
                <a:lnTo>
                  <a:pt x="0" y="3177667"/>
                </a:lnTo>
                <a:lnTo>
                  <a:pt x="0" y="3188208"/>
                </a:lnTo>
                <a:lnTo>
                  <a:pt x="97790" y="3291142"/>
                </a:lnTo>
                <a:lnTo>
                  <a:pt x="0" y="3383852"/>
                </a:lnTo>
                <a:lnTo>
                  <a:pt x="0" y="3602927"/>
                </a:lnTo>
                <a:lnTo>
                  <a:pt x="8827" y="3612452"/>
                </a:lnTo>
                <a:lnTo>
                  <a:pt x="207645" y="3612452"/>
                </a:lnTo>
                <a:lnTo>
                  <a:pt x="310388" y="3514852"/>
                </a:lnTo>
                <a:lnTo>
                  <a:pt x="403098" y="3612452"/>
                </a:lnTo>
                <a:lnTo>
                  <a:pt x="419100" y="3612452"/>
                </a:lnTo>
                <a:lnTo>
                  <a:pt x="470916" y="3149346"/>
                </a:lnTo>
                <a:lnTo>
                  <a:pt x="577152" y="3261106"/>
                </a:lnTo>
                <a:lnTo>
                  <a:pt x="784352" y="3064256"/>
                </a:lnTo>
                <a:lnTo>
                  <a:pt x="891477" y="3177032"/>
                </a:lnTo>
                <a:lnTo>
                  <a:pt x="891477" y="3177032"/>
                </a:lnTo>
                <a:lnTo>
                  <a:pt x="998601" y="3289745"/>
                </a:lnTo>
                <a:lnTo>
                  <a:pt x="791401" y="3486595"/>
                </a:lnTo>
                <a:lnTo>
                  <a:pt x="897636" y="3598355"/>
                </a:lnTo>
                <a:lnTo>
                  <a:pt x="667766" y="3612261"/>
                </a:lnTo>
                <a:lnTo>
                  <a:pt x="896366" y="3612261"/>
                </a:lnTo>
                <a:lnTo>
                  <a:pt x="897890" y="3598482"/>
                </a:lnTo>
                <a:lnTo>
                  <a:pt x="910971" y="3612261"/>
                </a:lnTo>
                <a:lnTo>
                  <a:pt x="1107250" y="3612261"/>
                </a:lnTo>
                <a:lnTo>
                  <a:pt x="1211326" y="3513392"/>
                </a:lnTo>
                <a:lnTo>
                  <a:pt x="1305497" y="3612452"/>
                </a:lnTo>
                <a:lnTo>
                  <a:pt x="1320419" y="3612452"/>
                </a:lnTo>
                <a:lnTo>
                  <a:pt x="1372362" y="3148076"/>
                </a:lnTo>
                <a:lnTo>
                  <a:pt x="1478598" y="3259900"/>
                </a:lnTo>
                <a:lnTo>
                  <a:pt x="1685798" y="3063050"/>
                </a:lnTo>
                <a:lnTo>
                  <a:pt x="1792923" y="3175826"/>
                </a:lnTo>
                <a:lnTo>
                  <a:pt x="1792923" y="3175826"/>
                </a:lnTo>
                <a:lnTo>
                  <a:pt x="1900174" y="3288602"/>
                </a:lnTo>
                <a:lnTo>
                  <a:pt x="1692973" y="3485452"/>
                </a:lnTo>
                <a:lnTo>
                  <a:pt x="1799209" y="3597275"/>
                </a:lnTo>
                <a:lnTo>
                  <a:pt x="1548702" y="3612452"/>
                </a:lnTo>
                <a:lnTo>
                  <a:pt x="1797622" y="3612452"/>
                </a:lnTo>
                <a:lnTo>
                  <a:pt x="1799336" y="3597466"/>
                </a:lnTo>
                <a:lnTo>
                  <a:pt x="1813560" y="3612452"/>
                </a:lnTo>
                <a:lnTo>
                  <a:pt x="2007426" y="3612452"/>
                </a:lnTo>
                <a:lnTo>
                  <a:pt x="2112772" y="3512376"/>
                </a:lnTo>
                <a:lnTo>
                  <a:pt x="2208022" y="3612452"/>
                </a:lnTo>
                <a:lnTo>
                  <a:pt x="2221611" y="3612452"/>
                </a:lnTo>
                <a:lnTo>
                  <a:pt x="2273745" y="3146870"/>
                </a:lnTo>
                <a:lnTo>
                  <a:pt x="2379980" y="3258630"/>
                </a:lnTo>
                <a:lnTo>
                  <a:pt x="2587181" y="3061780"/>
                </a:lnTo>
                <a:lnTo>
                  <a:pt x="2694115" y="3174302"/>
                </a:lnTo>
                <a:lnTo>
                  <a:pt x="2694115" y="3174302"/>
                </a:lnTo>
                <a:lnTo>
                  <a:pt x="2801239" y="3287078"/>
                </a:lnTo>
                <a:lnTo>
                  <a:pt x="2594039" y="3483928"/>
                </a:lnTo>
                <a:lnTo>
                  <a:pt x="2700274" y="3595688"/>
                </a:lnTo>
                <a:lnTo>
                  <a:pt x="2429129" y="3612070"/>
                </a:lnTo>
                <a:lnTo>
                  <a:pt x="2698750" y="3612070"/>
                </a:lnTo>
                <a:lnTo>
                  <a:pt x="2700592" y="3595815"/>
                </a:lnTo>
                <a:lnTo>
                  <a:pt x="2716022" y="3612070"/>
                </a:lnTo>
                <a:lnTo>
                  <a:pt x="2907348" y="3612070"/>
                </a:lnTo>
                <a:lnTo>
                  <a:pt x="3014028" y="3510470"/>
                </a:lnTo>
                <a:lnTo>
                  <a:pt x="3110294" y="3612070"/>
                </a:lnTo>
                <a:lnTo>
                  <a:pt x="3122549" y="3612070"/>
                </a:lnTo>
                <a:lnTo>
                  <a:pt x="3174810" y="3145092"/>
                </a:lnTo>
                <a:lnTo>
                  <a:pt x="2694242" y="3174302"/>
                </a:lnTo>
                <a:close/>
                <a:moveTo>
                  <a:pt x="1306068" y="1713802"/>
                </a:moveTo>
                <a:lnTo>
                  <a:pt x="1413193" y="1826578"/>
                </a:lnTo>
                <a:lnTo>
                  <a:pt x="1413193" y="1826578"/>
                </a:lnTo>
                <a:lnTo>
                  <a:pt x="1520381" y="1939354"/>
                </a:lnTo>
                <a:lnTo>
                  <a:pt x="1313180" y="2136204"/>
                </a:lnTo>
                <a:lnTo>
                  <a:pt x="1419352" y="2248027"/>
                </a:lnTo>
                <a:lnTo>
                  <a:pt x="939165" y="2277047"/>
                </a:lnTo>
                <a:lnTo>
                  <a:pt x="992632" y="1798765"/>
                </a:lnTo>
                <a:lnTo>
                  <a:pt x="1098868" y="1910652"/>
                </a:lnTo>
                <a:close/>
                <a:moveTo>
                  <a:pt x="879094" y="1264476"/>
                </a:moveTo>
                <a:lnTo>
                  <a:pt x="986282" y="1377252"/>
                </a:lnTo>
                <a:lnTo>
                  <a:pt x="986282" y="1377252"/>
                </a:lnTo>
                <a:lnTo>
                  <a:pt x="1093407" y="1489964"/>
                </a:lnTo>
                <a:lnTo>
                  <a:pt x="886206" y="1686814"/>
                </a:lnTo>
                <a:lnTo>
                  <a:pt x="992378" y="1798574"/>
                </a:lnTo>
                <a:lnTo>
                  <a:pt x="512064" y="1827657"/>
                </a:lnTo>
                <a:lnTo>
                  <a:pt x="565595" y="1349375"/>
                </a:lnTo>
                <a:lnTo>
                  <a:pt x="671767" y="1461135"/>
                </a:lnTo>
                <a:close/>
                <a:moveTo>
                  <a:pt x="85344" y="1378458"/>
                </a:moveTo>
                <a:lnTo>
                  <a:pt x="138875" y="900240"/>
                </a:lnTo>
                <a:lnTo>
                  <a:pt x="245110" y="1012000"/>
                </a:lnTo>
                <a:lnTo>
                  <a:pt x="452311" y="815150"/>
                </a:lnTo>
                <a:lnTo>
                  <a:pt x="559435" y="927862"/>
                </a:lnTo>
                <a:lnTo>
                  <a:pt x="559435" y="927862"/>
                </a:lnTo>
                <a:lnTo>
                  <a:pt x="666750" y="1040702"/>
                </a:lnTo>
                <a:lnTo>
                  <a:pt x="459359" y="1237552"/>
                </a:lnTo>
                <a:lnTo>
                  <a:pt x="565595" y="1349312"/>
                </a:lnTo>
                <a:close/>
                <a:moveTo>
                  <a:pt x="38100" y="2278317"/>
                </a:moveTo>
                <a:lnTo>
                  <a:pt x="91631" y="1800035"/>
                </a:lnTo>
                <a:lnTo>
                  <a:pt x="197803" y="1911858"/>
                </a:lnTo>
                <a:lnTo>
                  <a:pt x="405003" y="1715008"/>
                </a:lnTo>
                <a:lnTo>
                  <a:pt x="512191" y="1827784"/>
                </a:lnTo>
                <a:lnTo>
                  <a:pt x="512191" y="1827784"/>
                </a:lnTo>
                <a:lnTo>
                  <a:pt x="619316" y="1940497"/>
                </a:lnTo>
                <a:lnTo>
                  <a:pt x="412115" y="2137347"/>
                </a:lnTo>
                <a:lnTo>
                  <a:pt x="518287" y="2249107"/>
                </a:lnTo>
                <a:close/>
                <a:moveTo>
                  <a:pt x="465011" y="2727643"/>
                </a:moveTo>
                <a:lnTo>
                  <a:pt x="518541" y="2249361"/>
                </a:lnTo>
                <a:lnTo>
                  <a:pt x="624650" y="2361502"/>
                </a:lnTo>
                <a:lnTo>
                  <a:pt x="831850" y="2164652"/>
                </a:lnTo>
                <a:lnTo>
                  <a:pt x="938975" y="2277428"/>
                </a:lnTo>
                <a:lnTo>
                  <a:pt x="938975" y="2277428"/>
                </a:lnTo>
                <a:lnTo>
                  <a:pt x="1046163" y="2390204"/>
                </a:lnTo>
                <a:lnTo>
                  <a:pt x="838899" y="2587054"/>
                </a:lnTo>
                <a:lnTo>
                  <a:pt x="945134" y="2698877"/>
                </a:lnTo>
                <a:close/>
                <a:moveTo>
                  <a:pt x="1266127" y="3036189"/>
                </a:moveTo>
                <a:lnTo>
                  <a:pt x="1372362" y="3147949"/>
                </a:lnTo>
                <a:lnTo>
                  <a:pt x="891985" y="3176969"/>
                </a:lnTo>
                <a:lnTo>
                  <a:pt x="945515" y="2698750"/>
                </a:lnTo>
                <a:lnTo>
                  <a:pt x="1051751" y="2810510"/>
                </a:lnTo>
                <a:lnTo>
                  <a:pt x="1258951" y="2613660"/>
                </a:lnTo>
                <a:lnTo>
                  <a:pt x="1366076" y="2726373"/>
                </a:lnTo>
                <a:lnTo>
                  <a:pt x="1366076" y="2726373"/>
                </a:lnTo>
                <a:lnTo>
                  <a:pt x="1473200" y="2839276"/>
                </a:lnTo>
                <a:close/>
                <a:moveTo>
                  <a:pt x="1366203" y="2726373"/>
                </a:moveTo>
                <a:lnTo>
                  <a:pt x="1419733" y="2248154"/>
                </a:lnTo>
                <a:lnTo>
                  <a:pt x="1525969" y="2359914"/>
                </a:lnTo>
                <a:lnTo>
                  <a:pt x="1733169" y="2163064"/>
                </a:lnTo>
                <a:lnTo>
                  <a:pt x="1840294" y="2275777"/>
                </a:lnTo>
                <a:lnTo>
                  <a:pt x="1840294" y="2275777"/>
                </a:lnTo>
                <a:lnTo>
                  <a:pt x="1947418" y="2388489"/>
                </a:lnTo>
                <a:lnTo>
                  <a:pt x="1740217" y="2585339"/>
                </a:lnTo>
                <a:lnTo>
                  <a:pt x="1846453" y="2697099"/>
                </a:lnTo>
                <a:close/>
                <a:moveTo>
                  <a:pt x="2167319" y="3034919"/>
                </a:moveTo>
                <a:lnTo>
                  <a:pt x="2273300" y="3146743"/>
                </a:lnTo>
                <a:lnTo>
                  <a:pt x="1792923" y="3175762"/>
                </a:lnTo>
                <a:lnTo>
                  <a:pt x="1846453" y="2697480"/>
                </a:lnTo>
                <a:lnTo>
                  <a:pt x="1952689" y="2809304"/>
                </a:lnTo>
                <a:lnTo>
                  <a:pt x="2159889" y="2612454"/>
                </a:lnTo>
                <a:lnTo>
                  <a:pt x="2266950" y="2725166"/>
                </a:lnTo>
                <a:lnTo>
                  <a:pt x="2266950" y="2725166"/>
                </a:lnTo>
                <a:lnTo>
                  <a:pt x="2374075" y="2837942"/>
                </a:lnTo>
                <a:close/>
                <a:moveTo>
                  <a:pt x="3309938" y="3612770"/>
                </a:moveTo>
                <a:lnTo>
                  <a:pt x="3599878" y="3612770"/>
                </a:lnTo>
                <a:lnTo>
                  <a:pt x="3601847" y="3595116"/>
                </a:lnTo>
                <a:close/>
              </a:path>
            </a:pathLst>
          </a:custGeom>
          <a:gradFill>
            <a:gsLst>
              <a:gs pos="0">
                <a:schemeClr val="lt1"/>
              </a:gs>
              <a:gs pos="28000">
                <a:schemeClr val="lt1"/>
              </a:gs>
              <a:gs pos="100000">
                <a:schemeClr val="lt2"/>
              </a:gs>
            </a:gsLst>
            <a:lin ang="8100019"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0" name="Google Shape;40;p7"/>
          <p:cNvSpPr txBox="1">
            <a:spLocks noGrp="1"/>
          </p:cNvSpPr>
          <p:nvPr>
            <p:ph type="title"/>
          </p:nvPr>
        </p:nvSpPr>
        <p:spPr>
          <a:xfrm>
            <a:off x="868800" y="838200"/>
            <a:ext cx="8173600" cy="578000"/>
          </a:xfrm>
          <a:prstGeom prst="rect">
            <a:avLst/>
          </a:prstGeom>
        </p:spPr>
        <p:txBody>
          <a:bodyPr spcFirstLastPara="1" wrap="square" lIns="0" tIns="0" rIns="0" bIns="0"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en-US"/>
              <a:t>Click to edit Master title style</a:t>
            </a:r>
            <a:endParaRPr/>
          </a:p>
        </p:txBody>
      </p:sp>
      <p:sp>
        <p:nvSpPr>
          <p:cNvPr id="41" name="Google Shape;41;p7"/>
          <p:cNvSpPr txBox="1">
            <a:spLocks noGrp="1"/>
          </p:cNvSpPr>
          <p:nvPr>
            <p:ph type="body" idx="1"/>
          </p:nvPr>
        </p:nvSpPr>
        <p:spPr>
          <a:xfrm>
            <a:off x="868800" y="1879600"/>
            <a:ext cx="2546400" cy="4408800"/>
          </a:xfrm>
          <a:prstGeom prst="rect">
            <a:avLst/>
          </a:prstGeom>
        </p:spPr>
        <p:txBody>
          <a:bodyPr spcFirstLastPara="1" wrap="square" lIns="0" tIns="0" rIns="0" bIns="0" anchor="t" anchorCtr="0">
            <a:noAutofit/>
          </a:bodyPr>
          <a:lstStyle>
            <a:lvl1pPr marL="609585" lvl="0" indent="-440256" rtl="0">
              <a:spcBef>
                <a:spcPts val="0"/>
              </a:spcBef>
              <a:spcAft>
                <a:spcPts val="0"/>
              </a:spcAft>
              <a:buSzPts val="1600"/>
              <a:buChar char="⇨"/>
              <a:defRPr sz="2133"/>
            </a:lvl1pPr>
            <a:lvl2pPr marL="1219170" lvl="1" indent="-440256" rtl="0">
              <a:spcBef>
                <a:spcPts val="1067"/>
              </a:spcBef>
              <a:spcAft>
                <a:spcPts val="0"/>
              </a:spcAft>
              <a:buSzPts val="1600"/>
              <a:buChar char="⇾"/>
              <a:defRPr sz="2133"/>
            </a:lvl2pPr>
            <a:lvl3pPr marL="1828754" lvl="2" indent="-440256" rtl="0">
              <a:spcBef>
                <a:spcPts val="1067"/>
              </a:spcBef>
              <a:spcAft>
                <a:spcPts val="0"/>
              </a:spcAft>
              <a:buSzPts val="1600"/>
              <a:buChar char="￫"/>
              <a:defRPr sz="2133"/>
            </a:lvl3pPr>
            <a:lvl4pPr marL="2438339" lvl="3" indent="-440256" rtl="0">
              <a:spcBef>
                <a:spcPts val="1067"/>
              </a:spcBef>
              <a:spcAft>
                <a:spcPts val="0"/>
              </a:spcAft>
              <a:buSzPts val="1600"/>
              <a:buChar char="●"/>
              <a:defRPr sz="2133"/>
            </a:lvl4pPr>
            <a:lvl5pPr marL="3047924" lvl="4" indent="-440256" rtl="0">
              <a:spcBef>
                <a:spcPts val="1067"/>
              </a:spcBef>
              <a:spcAft>
                <a:spcPts val="0"/>
              </a:spcAft>
              <a:buSzPts val="1600"/>
              <a:buChar char="○"/>
              <a:defRPr sz="2133"/>
            </a:lvl5pPr>
            <a:lvl6pPr marL="3657509" lvl="5" indent="-440256" rtl="0">
              <a:spcBef>
                <a:spcPts val="1067"/>
              </a:spcBef>
              <a:spcAft>
                <a:spcPts val="0"/>
              </a:spcAft>
              <a:buSzPts val="1600"/>
              <a:buChar char="■"/>
              <a:defRPr sz="2133"/>
            </a:lvl6pPr>
            <a:lvl7pPr marL="4267093" lvl="6" indent="-440256" rtl="0">
              <a:spcBef>
                <a:spcPts val="1067"/>
              </a:spcBef>
              <a:spcAft>
                <a:spcPts val="0"/>
              </a:spcAft>
              <a:buSzPts val="1600"/>
              <a:buChar char="●"/>
              <a:defRPr sz="2133"/>
            </a:lvl7pPr>
            <a:lvl8pPr marL="4876678" lvl="7" indent="-440256" rtl="0">
              <a:spcBef>
                <a:spcPts val="1067"/>
              </a:spcBef>
              <a:spcAft>
                <a:spcPts val="0"/>
              </a:spcAft>
              <a:buSzPts val="1600"/>
              <a:buChar char="○"/>
              <a:defRPr sz="2133"/>
            </a:lvl8pPr>
            <a:lvl9pPr marL="5486263" lvl="8" indent="-440256" rtl="0">
              <a:spcBef>
                <a:spcPts val="1067"/>
              </a:spcBef>
              <a:spcAft>
                <a:spcPts val="1067"/>
              </a:spcAft>
              <a:buSzPts val="1600"/>
              <a:buChar char="■"/>
              <a:defRPr sz="2133"/>
            </a:lvl9pPr>
          </a:lstStyle>
          <a:p>
            <a:pPr lvl="0"/>
            <a:r>
              <a:rPr lang="en-US"/>
              <a:t>Click to edit Master text styles</a:t>
            </a:r>
          </a:p>
        </p:txBody>
      </p:sp>
      <p:sp>
        <p:nvSpPr>
          <p:cNvPr id="42" name="Google Shape;42;p7"/>
          <p:cNvSpPr txBox="1">
            <a:spLocks noGrp="1"/>
          </p:cNvSpPr>
          <p:nvPr>
            <p:ph type="body" idx="2"/>
          </p:nvPr>
        </p:nvSpPr>
        <p:spPr>
          <a:xfrm>
            <a:off x="3682419" y="1879600"/>
            <a:ext cx="2546400" cy="4408800"/>
          </a:xfrm>
          <a:prstGeom prst="rect">
            <a:avLst/>
          </a:prstGeom>
        </p:spPr>
        <p:txBody>
          <a:bodyPr spcFirstLastPara="1" wrap="square" lIns="0" tIns="0" rIns="0" bIns="0" anchor="t" anchorCtr="0">
            <a:noAutofit/>
          </a:bodyPr>
          <a:lstStyle>
            <a:lvl1pPr marL="609585" lvl="0" indent="-440256" rtl="0">
              <a:spcBef>
                <a:spcPts val="0"/>
              </a:spcBef>
              <a:spcAft>
                <a:spcPts val="0"/>
              </a:spcAft>
              <a:buSzPts val="1600"/>
              <a:buChar char="⇨"/>
              <a:defRPr sz="2133"/>
            </a:lvl1pPr>
            <a:lvl2pPr marL="1219170" lvl="1" indent="-440256" rtl="0">
              <a:spcBef>
                <a:spcPts val="1067"/>
              </a:spcBef>
              <a:spcAft>
                <a:spcPts val="0"/>
              </a:spcAft>
              <a:buSzPts val="1600"/>
              <a:buChar char="⇾"/>
              <a:defRPr sz="2133"/>
            </a:lvl2pPr>
            <a:lvl3pPr marL="1828754" lvl="2" indent="-440256" rtl="0">
              <a:spcBef>
                <a:spcPts val="1067"/>
              </a:spcBef>
              <a:spcAft>
                <a:spcPts val="0"/>
              </a:spcAft>
              <a:buSzPts val="1600"/>
              <a:buChar char="￫"/>
              <a:defRPr sz="2133"/>
            </a:lvl3pPr>
            <a:lvl4pPr marL="2438339" lvl="3" indent="-440256" rtl="0">
              <a:spcBef>
                <a:spcPts val="1067"/>
              </a:spcBef>
              <a:spcAft>
                <a:spcPts val="0"/>
              </a:spcAft>
              <a:buSzPts val="1600"/>
              <a:buChar char="●"/>
              <a:defRPr sz="2133"/>
            </a:lvl4pPr>
            <a:lvl5pPr marL="3047924" lvl="4" indent="-440256" rtl="0">
              <a:spcBef>
                <a:spcPts val="1067"/>
              </a:spcBef>
              <a:spcAft>
                <a:spcPts val="0"/>
              </a:spcAft>
              <a:buSzPts val="1600"/>
              <a:buChar char="○"/>
              <a:defRPr sz="2133"/>
            </a:lvl5pPr>
            <a:lvl6pPr marL="3657509" lvl="5" indent="-440256" rtl="0">
              <a:spcBef>
                <a:spcPts val="1067"/>
              </a:spcBef>
              <a:spcAft>
                <a:spcPts val="0"/>
              </a:spcAft>
              <a:buSzPts val="1600"/>
              <a:buChar char="■"/>
              <a:defRPr sz="2133"/>
            </a:lvl6pPr>
            <a:lvl7pPr marL="4267093" lvl="6" indent="-440256" rtl="0">
              <a:spcBef>
                <a:spcPts val="1067"/>
              </a:spcBef>
              <a:spcAft>
                <a:spcPts val="0"/>
              </a:spcAft>
              <a:buSzPts val="1600"/>
              <a:buChar char="●"/>
              <a:defRPr sz="2133"/>
            </a:lvl7pPr>
            <a:lvl8pPr marL="4876678" lvl="7" indent="-440256" rtl="0">
              <a:spcBef>
                <a:spcPts val="1067"/>
              </a:spcBef>
              <a:spcAft>
                <a:spcPts val="0"/>
              </a:spcAft>
              <a:buSzPts val="1600"/>
              <a:buChar char="○"/>
              <a:defRPr sz="2133"/>
            </a:lvl8pPr>
            <a:lvl9pPr marL="5486263" lvl="8" indent="-440256" rtl="0">
              <a:spcBef>
                <a:spcPts val="1067"/>
              </a:spcBef>
              <a:spcAft>
                <a:spcPts val="1067"/>
              </a:spcAft>
              <a:buSzPts val="1600"/>
              <a:buChar char="■"/>
              <a:defRPr sz="2133"/>
            </a:lvl9pPr>
          </a:lstStyle>
          <a:p>
            <a:pPr lvl="0"/>
            <a:r>
              <a:rPr lang="en-US"/>
              <a:t>Click to edit Master text styles</a:t>
            </a:r>
          </a:p>
        </p:txBody>
      </p:sp>
      <p:sp>
        <p:nvSpPr>
          <p:cNvPr id="43" name="Google Shape;43;p7"/>
          <p:cNvSpPr txBox="1">
            <a:spLocks noGrp="1"/>
          </p:cNvSpPr>
          <p:nvPr>
            <p:ph type="body" idx="3"/>
          </p:nvPr>
        </p:nvSpPr>
        <p:spPr>
          <a:xfrm>
            <a:off x="6496039" y="1879600"/>
            <a:ext cx="2546400" cy="4408800"/>
          </a:xfrm>
          <a:prstGeom prst="rect">
            <a:avLst/>
          </a:prstGeom>
        </p:spPr>
        <p:txBody>
          <a:bodyPr spcFirstLastPara="1" wrap="square" lIns="0" tIns="0" rIns="0" bIns="0" anchor="t" anchorCtr="0">
            <a:noAutofit/>
          </a:bodyPr>
          <a:lstStyle>
            <a:lvl1pPr marL="609585" lvl="0" indent="-440256" rtl="0">
              <a:spcBef>
                <a:spcPts val="0"/>
              </a:spcBef>
              <a:spcAft>
                <a:spcPts val="0"/>
              </a:spcAft>
              <a:buSzPts val="1600"/>
              <a:buChar char="⇨"/>
              <a:defRPr sz="2133"/>
            </a:lvl1pPr>
            <a:lvl2pPr marL="1219170" lvl="1" indent="-440256" rtl="0">
              <a:spcBef>
                <a:spcPts val="1067"/>
              </a:spcBef>
              <a:spcAft>
                <a:spcPts val="0"/>
              </a:spcAft>
              <a:buSzPts val="1600"/>
              <a:buChar char="⇾"/>
              <a:defRPr sz="2133"/>
            </a:lvl2pPr>
            <a:lvl3pPr marL="1828754" lvl="2" indent="-440256" rtl="0">
              <a:spcBef>
                <a:spcPts val="1067"/>
              </a:spcBef>
              <a:spcAft>
                <a:spcPts val="0"/>
              </a:spcAft>
              <a:buSzPts val="1600"/>
              <a:buChar char="￫"/>
              <a:defRPr sz="2133"/>
            </a:lvl3pPr>
            <a:lvl4pPr marL="2438339" lvl="3" indent="-440256" rtl="0">
              <a:spcBef>
                <a:spcPts val="1067"/>
              </a:spcBef>
              <a:spcAft>
                <a:spcPts val="0"/>
              </a:spcAft>
              <a:buSzPts val="1600"/>
              <a:buChar char="●"/>
              <a:defRPr sz="2133"/>
            </a:lvl4pPr>
            <a:lvl5pPr marL="3047924" lvl="4" indent="-440256" rtl="0">
              <a:spcBef>
                <a:spcPts val="1067"/>
              </a:spcBef>
              <a:spcAft>
                <a:spcPts val="0"/>
              </a:spcAft>
              <a:buSzPts val="1600"/>
              <a:buChar char="○"/>
              <a:defRPr sz="2133"/>
            </a:lvl5pPr>
            <a:lvl6pPr marL="3657509" lvl="5" indent="-440256" rtl="0">
              <a:spcBef>
                <a:spcPts val="1067"/>
              </a:spcBef>
              <a:spcAft>
                <a:spcPts val="0"/>
              </a:spcAft>
              <a:buSzPts val="1600"/>
              <a:buChar char="■"/>
              <a:defRPr sz="2133"/>
            </a:lvl6pPr>
            <a:lvl7pPr marL="4267093" lvl="6" indent="-440256" rtl="0">
              <a:spcBef>
                <a:spcPts val="1067"/>
              </a:spcBef>
              <a:spcAft>
                <a:spcPts val="0"/>
              </a:spcAft>
              <a:buSzPts val="1600"/>
              <a:buChar char="●"/>
              <a:defRPr sz="2133"/>
            </a:lvl7pPr>
            <a:lvl8pPr marL="4876678" lvl="7" indent="-440256" rtl="0">
              <a:spcBef>
                <a:spcPts val="1067"/>
              </a:spcBef>
              <a:spcAft>
                <a:spcPts val="0"/>
              </a:spcAft>
              <a:buSzPts val="1600"/>
              <a:buChar char="○"/>
              <a:defRPr sz="2133"/>
            </a:lvl8pPr>
            <a:lvl9pPr marL="5486263" lvl="8" indent="-440256" rtl="0">
              <a:spcBef>
                <a:spcPts val="1067"/>
              </a:spcBef>
              <a:spcAft>
                <a:spcPts val="1067"/>
              </a:spcAft>
              <a:buSzPts val="1600"/>
              <a:buChar char="■"/>
              <a:defRPr sz="2133"/>
            </a:lvl9pPr>
          </a:lstStyle>
          <a:p>
            <a:pPr lvl="0"/>
            <a:r>
              <a:rPr lang="en-US"/>
              <a:t>Click to edit Master text styles</a:t>
            </a:r>
          </a:p>
        </p:txBody>
      </p:sp>
      <p:sp>
        <p:nvSpPr>
          <p:cNvPr id="44" name="Google Shape;44;p7"/>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F1BD13CE-1924-4A9F-B22F-0D318D261258}" type="slidenum">
              <a:rPr lang="en-IN" smtClean="0"/>
              <a:t>‹#›</a:t>
            </a:fld>
            <a:endParaRPr lang="en-IN"/>
          </a:p>
        </p:txBody>
      </p:sp>
    </p:spTree>
    <p:extLst>
      <p:ext uri="{BB962C8B-B14F-4D97-AF65-F5344CB8AC3E}">
        <p14:creationId xmlns:p14="http://schemas.microsoft.com/office/powerpoint/2010/main" val="208845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 only">
    <p:bg>
      <p:bgPr>
        <a:gradFill>
          <a:gsLst>
            <a:gs pos="0">
              <a:schemeClr val="accent1"/>
            </a:gs>
            <a:gs pos="50000">
              <a:schemeClr val="accent2"/>
            </a:gs>
            <a:gs pos="100000">
              <a:schemeClr val="accent3"/>
            </a:gs>
          </a:gsLst>
          <a:lin ang="5400012" scaled="0"/>
        </a:gradFill>
        <a:effectLst/>
      </p:bgPr>
    </p:bg>
    <p:spTree>
      <p:nvGrpSpPr>
        <p:cNvPr id="1" name="Shape 45"/>
        <p:cNvGrpSpPr/>
        <p:nvPr/>
      </p:nvGrpSpPr>
      <p:grpSpPr>
        <a:xfrm>
          <a:off x="0" y="0"/>
          <a:ext cx="0" cy="0"/>
          <a:chOff x="0" y="0"/>
          <a:chExt cx="0" cy="0"/>
        </a:xfrm>
      </p:grpSpPr>
      <p:sp>
        <p:nvSpPr>
          <p:cNvPr id="46" name="Google Shape;46;p8"/>
          <p:cNvSpPr/>
          <p:nvPr/>
        </p:nvSpPr>
        <p:spPr>
          <a:xfrm>
            <a:off x="5015866" y="1"/>
            <a:ext cx="7176452" cy="6840855"/>
          </a:xfrm>
          <a:custGeom>
            <a:avLst/>
            <a:gdLst/>
            <a:ahLst/>
            <a:cxnLst/>
            <a:rect l="l" t="t" r="r" b="b"/>
            <a:pathLst>
              <a:path w="7176452" h="6840855" extrusionOk="0">
                <a:moveTo>
                  <a:pt x="5601653" y="0"/>
                </a:moveTo>
                <a:lnTo>
                  <a:pt x="5414201" y="0"/>
                </a:lnTo>
                <a:lnTo>
                  <a:pt x="5503101" y="93599"/>
                </a:lnTo>
                <a:close/>
                <a:moveTo>
                  <a:pt x="4701794" y="0"/>
                </a:moveTo>
                <a:lnTo>
                  <a:pt x="4511866" y="0"/>
                </a:lnTo>
                <a:lnTo>
                  <a:pt x="4601972" y="94806"/>
                </a:lnTo>
                <a:close/>
                <a:moveTo>
                  <a:pt x="6501511" y="0"/>
                </a:moveTo>
                <a:lnTo>
                  <a:pt x="6316599" y="0"/>
                </a:lnTo>
                <a:lnTo>
                  <a:pt x="6404356" y="92329"/>
                </a:lnTo>
                <a:close/>
                <a:moveTo>
                  <a:pt x="7176135" y="0"/>
                </a:moveTo>
                <a:lnTo>
                  <a:pt x="6854635" y="0"/>
                </a:lnTo>
                <a:lnTo>
                  <a:pt x="6718935" y="8192"/>
                </a:lnTo>
                <a:lnTo>
                  <a:pt x="6719888" y="0"/>
                </a:lnTo>
                <a:lnTo>
                  <a:pt x="6710998" y="0"/>
                </a:lnTo>
                <a:lnTo>
                  <a:pt x="6718935" y="8192"/>
                </a:lnTo>
                <a:lnTo>
                  <a:pt x="6718935" y="8192"/>
                </a:lnTo>
                <a:lnTo>
                  <a:pt x="6826060" y="120967"/>
                </a:lnTo>
                <a:lnTo>
                  <a:pt x="6618859" y="317818"/>
                </a:lnTo>
                <a:lnTo>
                  <a:pt x="6725285" y="429768"/>
                </a:lnTo>
                <a:lnTo>
                  <a:pt x="6244907" y="458788"/>
                </a:lnTo>
                <a:lnTo>
                  <a:pt x="6295962" y="0"/>
                </a:lnTo>
                <a:lnTo>
                  <a:pt x="5974016" y="0"/>
                </a:lnTo>
                <a:lnTo>
                  <a:pt x="5817616" y="9462"/>
                </a:lnTo>
                <a:lnTo>
                  <a:pt x="5818695" y="0"/>
                </a:lnTo>
                <a:lnTo>
                  <a:pt x="5808472" y="0"/>
                </a:lnTo>
                <a:lnTo>
                  <a:pt x="5817235" y="9462"/>
                </a:lnTo>
                <a:lnTo>
                  <a:pt x="5817235" y="9462"/>
                </a:lnTo>
                <a:lnTo>
                  <a:pt x="5924360" y="122238"/>
                </a:lnTo>
                <a:lnTo>
                  <a:pt x="5717159" y="319088"/>
                </a:lnTo>
                <a:lnTo>
                  <a:pt x="5823585" y="431038"/>
                </a:lnTo>
                <a:lnTo>
                  <a:pt x="5343207" y="460057"/>
                </a:lnTo>
                <a:lnTo>
                  <a:pt x="5394897" y="0"/>
                </a:lnTo>
                <a:lnTo>
                  <a:pt x="5093335" y="0"/>
                </a:lnTo>
                <a:lnTo>
                  <a:pt x="4916297" y="10668"/>
                </a:lnTo>
                <a:lnTo>
                  <a:pt x="4917504" y="0"/>
                </a:lnTo>
                <a:lnTo>
                  <a:pt x="4906010" y="0"/>
                </a:lnTo>
                <a:lnTo>
                  <a:pt x="4916170" y="10732"/>
                </a:lnTo>
                <a:lnTo>
                  <a:pt x="4916170" y="10732"/>
                </a:lnTo>
                <a:lnTo>
                  <a:pt x="5023485" y="123571"/>
                </a:lnTo>
                <a:lnTo>
                  <a:pt x="4816285" y="320421"/>
                </a:lnTo>
                <a:lnTo>
                  <a:pt x="4922520" y="432181"/>
                </a:lnTo>
                <a:lnTo>
                  <a:pt x="4442142" y="461264"/>
                </a:lnTo>
                <a:lnTo>
                  <a:pt x="4493831" y="0"/>
                </a:lnTo>
                <a:lnTo>
                  <a:pt x="4212907" y="0"/>
                </a:lnTo>
                <a:lnTo>
                  <a:pt x="4015232" y="11938"/>
                </a:lnTo>
                <a:lnTo>
                  <a:pt x="4016629" y="0"/>
                </a:lnTo>
                <a:lnTo>
                  <a:pt x="4003929" y="0"/>
                </a:lnTo>
                <a:lnTo>
                  <a:pt x="4015295" y="11938"/>
                </a:lnTo>
                <a:lnTo>
                  <a:pt x="4015295" y="11938"/>
                </a:lnTo>
                <a:lnTo>
                  <a:pt x="4122420" y="124714"/>
                </a:lnTo>
                <a:lnTo>
                  <a:pt x="3915219" y="321564"/>
                </a:lnTo>
                <a:lnTo>
                  <a:pt x="4021455" y="433324"/>
                </a:lnTo>
                <a:lnTo>
                  <a:pt x="3541078" y="462344"/>
                </a:lnTo>
                <a:lnTo>
                  <a:pt x="3592830" y="0"/>
                </a:lnTo>
                <a:lnTo>
                  <a:pt x="3332480" y="0"/>
                </a:lnTo>
                <a:lnTo>
                  <a:pt x="3114230" y="13208"/>
                </a:lnTo>
                <a:lnTo>
                  <a:pt x="3115691" y="0"/>
                </a:lnTo>
                <a:lnTo>
                  <a:pt x="3101530" y="0"/>
                </a:lnTo>
                <a:lnTo>
                  <a:pt x="3114230" y="13208"/>
                </a:lnTo>
                <a:lnTo>
                  <a:pt x="3114230" y="13208"/>
                </a:lnTo>
                <a:lnTo>
                  <a:pt x="3221355" y="125984"/>
                </a:lnTo>
                <a:lnTo>
                  <a:pt x="3014154" y="322834"/>
                </a:lnTo>
                <a:lnTo>
                  <a:pt x="3120390" y="434657"/>
                </a:lnTo>
                <a:lnTo>
                  <a:pt x="2639822" y="463550"/>
                </a:lnTo>
                <a:lnTo>
                  <a:pt x="2691765" y="0"/>
                </a:lnTo>
                <a:lnTo>
                  <a:pt x="2451735" y="0"/>
                </a:lnTo>
                <a:lnTo>
                  <a:pt x="2212848" y="14415"/>
                </a:lnTo>
                <a:lnTo>
                  <a:pt x="2214436" y="0"/>
                </a:lnTo>
                <a:lnTo>
                  <a:pt x="2198941" y="0"/>
                </a:lnTo>
                <a:lnTo>
                  <a:pt x="2212657" y="14478"/>
                </a:lnTo>
                <a:lnTo>
                  <a:pt x="2212657" y="14478"/>
                </a:lnTo>
                <a:lnTo>
                  <a:pt x="2319845" y="127191"/>
                </a:lnTo>
                <a:lnTo>
                  <a:pt x="2112581" y="324041"/>
                </a:lnTo>
                <a:lnTo>
                  <a:pt x="2218817" y="435800"/>
                </a:lnTo>
                <a:lnTo>
                  <a:pt x="1738440" y="464820"/>
                </a:lnTo>
                <a:lnTo>
                  <a:pt x="1790700" y="0"/>
                </a:lnTo>
                <a:lnTo>
                  <a:pt x="1571244" y="0"/>
                </a:lnTo>
                <a:lnTo>
                  <a:pt x="1311719" y="15685"/>
                </a:lnTo>
                <a:lnTo>
                  <a:pt x="1313434" y="0"/>
                </a:lnTo>
                <a:lnTo>
                  <a:pt x="1296670" y="0"/>
                </a:lnTo>
                <a:lnTo>
                  <a:pt x="1311529" y="15685"/>
                </a:lnTo>
                <a:lnTo>
                  <a:pt x="1311529" y="15685"/>
                </a:lnTo>
                <a:lnTo>
                  <a:pt x="1418717" y="128461"/>
                </a:lnTo>
                <a:lnTo>
                  <a:pt x="1211516" y="325311"/>
                </a:lnTo>
                <a:lnTo>
                  <a:pt x="1317688" y="437134"/>
                </a:lnTo>
                <a:lnTo>
                  <a:pt x="837375" y="466154"/>
                </a:lnTo>
                <a:lnTo>
                  <a:pt x="889635" y="0"/>
                </a:lnTo>
                <a:lnTo>
                  <a:pt x="690689" y="0"/>
                </a:lnTo>
                <a:lnTo>
                  <a:pt x="410527" y="16955"/>
                </a:lnTo>
                <a:lnTo>
                  <a:pt x="412432" y="0"/>
                </a:lnTo>
                <a:lnTo>
                  <a:pt x="394335" y="0"/>
                </a:lnTo>
                <a:lnTo>
                  <a:pt x="410464" y="16955"/>
                </a:lnTo>
                <a:lnTo>
                  <a:pt x="410464" y="16955"/>
                </a:lnTo>
                <a:lnTo>
                  <a:pt x="517588" y="129731"/>
                </a:lnTo>
                <a:lnTo>
                  <a:pt x="310388" y="326581"/>
                </a:lnTo>
                <a:lnTo>
                  <a:pt x="522922" y="550291"/>
                </a:lnTo>
                <a:lnTo>
                  <a:pt x="730123" y="353441"/>
                </a:lnTo>
                <a:lnTo>
                  <a:pt x="837247" y="466217"/>
                </a:lnTo>
                <a:lnTo>
                  <a:pt x="837247" y="466217"/>
                </a:lnTo>
                <a:lnTo>
                  <a:pt x="944435" y="578993"/>
                </a:lnTo>
                <a:lnTo>
                  <a:pt x="737171" y="775843"/>
                </a:lnTo>
                <a:lnTo>
                  <a:pt x="949769" y="999554"/>
                </a:lnTo>
                <a:lnTo>
                  <a:pt x="1156970" y="802704"/>
                </a:lnTo>
                <a:lnTo>
                  <a:pt x="1264285" y="915670"/>
                </a:lnTo>
                <a:lnTo>
                  <a:pt x="1264285" y="915670"/>
                </a:lnTo>
                <a:lnTo>
                  <a:pt x="1371537" y="1028700"/>
                </a:lnTo>
                <a:lnTo>
                  <a:pt x="1164336" y="1225550"/>
                </a:lnTo>
                <a:lnTo>
                  <a:pt x="1376934" y="1449261"/>
                </a:lnTo>
                <a:lnTo>
                  <a:pt x="1584134" y="1252411"/>
                </a:lnTo>
                <a:lnTo>
                  <a:pt x="1691259" y="1365250"/>
                </a:lnTo>
                <a:lnTo>
                  <a:pt x="1691259" y="1365250"/>
                </a:lnTo>
                <a:lnTo>
                  <a:pt x="1798383" y="1478026"/>
                </a:lnTo>
                <a:lnTo>
                  <a:pt x="1591183" y="1674876"/>
                </a:lnTo>
                <a:lnTo>
                  <a:pt x="1804035" y="1898650"/>
                </a:lnTo>
                <a:lnTo>
                  <a:pt x="2011235" y="1701800"/>
                </a:lnTo>
                <a:lnTo>
                  <a:pt x="2118360" y="1814513"/>
                </a:lnTo>
                <a:lnTo>
                  <a:pt x="2118360" y="1814513"/>
                </a:lnTo>
                <a:lnTo>
                  <a:pt x="2225484" y="1927289"/>
                </a:lnTo>
                <a:lnTo>
                  <a:pt x="2018284" y="2124139"/>
                </a:lnTo>
                <a:lnTo>
                  <a:pt x="2230818" y="2347849"/>
                </a:lnTo>
                <a:lnTo>
                  <a:pt x="2438019" y="2150999"/>
                </a:lnTo>
                <a:lnTo>
                  <a:pt x="2545207" y="2263775"/>
                </a:lnTo>
                <a:lnTo>
                  <a:pt x="2545207" y="2263775"/>
                </a:lnTo>
                <a:lnTo>
                  <a:pt x="2652331" y="2376488"/>
                </a:lnTo>
                <a:lnTo>
                  <a:pt x="2445131" y="2573338"/>
                </a:lnTo>
                <a:lnTo>
                  <a:pt x="2657666" y="2797048"/>
                </a:lnTo>
                <a:lnTo>
                  <a:pt x="2864866" y="2600198"/>
                </a:lnTo>
                <a:lnTo>
                  <a:pt x="2972435" y="2713038"/>
                </a:lnTo>
                <a:lnTo>
                  <a:pt x="2972435" y="2713038"/>
                </a:lnTo>
                <a:lnTo>
                  <a:pt x="3079432" y="2825750"/>
                </a:lnTo>
                <a:lnTo>
                  <a:pt x="2872232" y="3022600"/>
                </a:lnTo>
                <a:lnTo>
                  <a:pt x="3084766" y="3246311"/>
                </a:lnTo>
                <a:lnTo>
                  <a:pt x="3291967" y="3049461"/>
                </a:lnTo>
                <a:lnTo>
                  <a:pt x="3399091" y="3162300"/>
                </a:lnTo>
                <a:lnTo>
                  <a:pt x="3399091" y="3162300"/>
                </a:lnTo>
                <a:lnTo>
                  <a:pt x="3506216" y="3275013"/>
                </a:lnTo>
                <a:lnTo>
                  <a:pt x="3299016" y="3471863"/>
                </a:lnTo>
                <a:lnTo>
                  <a:pt x="3511741" y="3695700"/>
                </a:lnTo>
                <a:lnTo>
                  <a:pt x="3718941" y="3498850"/>
                </a:lnTo>
                <a:lnTo>
                  <a:pt x="3826066" y="3611626"/>
                </a:lnTo>
                <a:lnTo>
                  <a:pt x="3826066" y="3611626"/>
                </a:lnTo>
                <a:lnTo>
                  <a:pt x="3933190" y="3724402"/>
                </a:lnTo>
                <a:lnTo>
                  <a:pt x="3725990" y="3921252"/>
                </a:lnTo>
                <a:lnTo>
                  <a:pt x="3938588" y="4144963"/>
                </a:lnTo>
                <a:lnTo>
                  <a:pt x="4145788" y="3948113"/>
                </a:lnTo>
                <a:lnTo>
                  <a:pt x="4252913" y="4060825"/>
                </a:lnTo>
                <a:lnTo>
                  <a:pt x="4252913" y="4060825"/>
                </a:lnTo>
                <a:lnTo>
                  <a:pt x="4360037" y="4173601"/>
                </a:lnTo>
                <a:lnTo>
                  <a:pt x="4152837" y="4370451"/>
                </a:lnTo>
                <a:lnTo>
                  <a:pt x="4365371" y="4594098"/>
                </a:lnTo>
                <a:lnTo>
                  <a:pt x="4572635" y="4397248"/>
                </a:lnTo>
                <a:lnTo>
                  <a:pt x="4679760" y="4510024"/>
                </a:lnTo>
                <a:lnTo>
                  <a:pt x="4679760" y="4510024"/>
                </a:lnTo>
                <a:lnTo>
                  <a:pt x="4786884" y="4622737"/>
                </a:lnTo>
                <a:lnTo>
                  <a:pt x="4579684" y="4819587"/>
                </a:lnTo>
                <a:lnTo>
                  <a:pt x="4792218" y="5043297"/>
                </a:lnTo>
                <a:lnTo>
                  <a:pt x="4999418" y="4846447"/>
                </a:lnTo>
                <a:lnTo>
                  <a:pt x="5106606" y="4959223"/>
                </a:lnTo>
                <a:lnTo>
                  <a:pt x="5106606" y="4959223"/>
                </a:lnTo>
                <a:lnTo>
                  <a:pt x="5213985" y="5072698"/>
                </a:lnTo>
                <a:lnTo>
                  <a:pt x="5006785" y="5269548"/>
                </a:lnTo>
                <a:lnTo>
                  <a:pt x="5219319" y="5493258"/>
                </a:lnTo>
                <a:lnTo>
                  <a:pt x="5426519" y="5296408"/>
                </a:lnTo>
                <a:lnTo>
                  <a:pt x="5533644" y="5409121"/>
                </a:lnTo>
                <a:lnTo>
                  <a:pt x="5533644" y="5409121"/>
                </a:lnTo>
                <a:lnTo>
                  <a:pt x="5640832" y="5521833"/>
                </a:lnTo>
                <a:lnTo>
                  <a:pt x="5433631" y="5718683"/>
                </a:lnTo>
                <a:lnTo>
                  <a:pt x="5646166" y="5942394"/>
                </a:lnTo>
                <a:lnTo>
                  <a:pt x="5853366" y="5745544"/>
                </a:lnTo>
                <a:lnTo>
                  <a:pt x="5960491" y="5858320"/>
                </a:lnTo>
                <a:lnTo>
                  <a:pt x="5960491" y="5858320"/>
                </a:lnTo>
                <a:lnTo>
                  <a:pt x="6067616" y="5971096"/>
                </a:lnTo>
                <a:lnTo>
                  <a:pt x="5860415" y="6167946"/>
                </a:lnTo>
                <a:lnTo>
                  <a:pt x="6073013" y="6391656"/>
                </a:lnTo>
                <a:lnTo>
                  <a:pt x="6280214" y="6194806"/>
                </a:lnTo>
                <a:lnTo>
                  <a:pt x="6387338" y="6307519"/>
                </a:lnTo>
                <a:lnTo>
                  <a:pt x="6387338" y="6307519"/>
                </a:lnTo>
                <a:lnTo>
                  <a:pt x="6494463" y="6420295"/>
                </a:lnTo>
                <a:lnTo>
                  <a:pt x="6287262" y="6617144"/>
                </a:lnTo>
                <a:lnTo>
                  <a:pt x="6499860" y="6840856"/>
                </a:lnTo>
                <a:lnTo>
                  <a:pt x="6707061" y="6644006"/>
                </a:lnTo>
                <a:lnTo>
                  <a:pt x="6814312" y="6756908"/>
                </a:lnTo>
                <a:lnTo>
                  <a:pt x="6867842" y="6278499"/>
                </a:lnTo>
                <a:lnTo>
                  <a:pt x="6974078" y="6390259"/>
                </a:lnTo>
                <a:lnTo>
                  <a:pt x="7176135" y="6199315"/>
                </a:lnTo>
                <a:lnTo>
                  <a:pt x="7176135" y="5838254"/>
                </a:lnTo>
                <a:lnTo>
                  <a:pt x="6862191" y="5857304"/>
                </a:lnTo>
                <a:lnTo>
                  <a:pt x="6915722" y="5379085"/>
                </a:lnTo>
                <a:lnTo>
                  <a:pt x="7021957" y="5490845"/>
                </a:lnTo>
                <a:lnTo>
                  <a:pt x="7176135" y="5344287"/>
                </a:lnTo>
                <a:lnTo>
                  <a:pt x="7176135" y="4941189"/>
                </a:lnTo>
                <a:lnTo>
                  <a:pt x="6909435" y="4957318"/>
                </a:lnTo>
                <a:lnTo>
                  <a:pt x="6962966" y="4479036"/>
                </a:lnTo>
                <a:lnTo>
                  <a:pt x="7069201" y="4591050"/>
                </a:lnTo>
                <a:lnTo>
                  <a:pt x="7176135" y="4489450"/>
                </a:lnTo>
                <a:lnTo>
                  <a:pt x="7176135" y="4044061"/>
                </a:lnTo>
                <a:lnTo>
                  <a:pt x="6956742" y="4057650"/>
                </a:lnTo>
                <a:lnTo>
                  <a:pt x="7010273" y="3579432"/>
                </a:lnTo>
                <a:lnTo>
                  <a:pt x="7116509" y="3691191"/>
                </a:lnTo>
                <a:lnTo>
                  <a:pt x="7176135" y="3634550"/>
                </a:lnTo>
                <a:lnTo>
                  <a:pt x="7176135" y="3146997"/>
                </a:lnTo>
                <a:lnTo>
                  <a:pt x="7003987" y="3157411"/>
                </a:lnTo>
                <a:lnTo>
                  <a:pt x="7057517" y="2679129"/>
                </a:lnTo>
                <a:lnTo>
                  <a:pt x="7163753" y="2790952"/>
                </a:lnTo>
                <a:lnTo>
                  <a:pt x="7176453" y="2779141"/>
                </a:lnTo>
                <a:lnTo>
                  <a:pt x="7176453" y="2249932"/>
                </a:lnTo>
                <a:lnTo>
                  <a:pt x="7051548" y="2257425"/>
                </a:lnTo>
                <a:lnTo>
                  <a:pt x="7105079" y="1779207"/>
                </a:lnTo>
                <a:lnTo>
                  <a:pt x="7176135" y="1854200"/>
                </a:lnTo>
                <a:lnTo>
                  <a:pt x="7176135" y="1498600"/>
                </a:lnTo>
                <a:lnTo>
                  <a:pt x="6998335" y="1667383"/>
                </a:lnTo>
                <a:lnTo>
                  <a:pt x="7104507" y="1779207"/>
                </a:lnTo>
                <a:lnTo>
                  <a:pt x="6624193" y="1808226"/>
                </a:lnTo>
                <a:lnTo>
                  <a:pt x="6677724" y="1330008"/>
                </a:lnTo>
                <a:lnTo>
                  <a:pt x="6783895" y="1441768"/>
                </a:lnTo>
                <a:lnTo>
                  <a:pt x="6991096" y="1244918"/>
                </a:lnTo>
                <a:lnTo>
                  <a:pt x="7098284" y="1357694"/>
                </a:lnTo>
                <a:lnTo>
                  <a:pt x="7098284" y="1357694"/>
                </a:lnTo>
                <a:lnTo>
                  <a:pt x="7176135" y="1439355"/>
                </a:lnTo>
                <a:lnTo>
                  <a:pt x="7176135" y="1352550"/>
                </a:lnTo>
                <a:lnTo>
                  <a:pt x="7098538" y="1357249"/>
                </a:lnTo>
                <a:lnTo>
                  <a:pt x="7152068" y="879030"/>
                </a:lnTo>
                <a:lnTo>
                  <a:pt x="7176135" y="904430"/>
                </a:lnTo>
                <a:lnTo>
                  <a:pt x="7176135" y="643382"/>
                </a:lnTo>
                <a:lnTo>
                  <a:pt x="7045706" y="767334"/>
                </a:lnTo>
                <a:lnTo>
                  <a:pt x="7151941" y="879094"/>
                </a:lnTo>
                <a:lnTo>
                  <a:pt x="6671564" y="908050"/>
                </a:lnTo>
                <a:lnTo>
                  <a:pt x="6725285" y="429895"/>
                </a:lnTo>
                <a:lnTo>
                  <a:pt x="6831520" y="541719"/>
                </a:lnTo>
                <a:lnTo>
                  <a:pt x="7038721" y="344869"/>
                </a:lnTo>
                <a:lnTo>
                  <a:pt x="7145845" y="457645"/>
                </a:lnTo>
                <a:lnTo>
                  <a:pt x="7145845" y="457645"/>
                </a:lnTo>
                <a:lnTo>
                  <a:pt x="7176199" y="489395"/>
                </a:lnTo>
                <a:lnTo>
                  <a:pt x="7176199" y="455739"/>
                </a:lnTo>
                <a:lnTo>
                  <a:pt x="7145845" y="457581"/>
                </a:lnTo>
                <a:lnTo>
                  <a:pt x="7176135" y="186373"/>
                </a:lnTo>
                <a:close/>
                <a:moveTo>
                  <a:pt x="5823585" y="431165"/>
                </a:moveTo>
                <a:lnTo>
                  <a:pt x="5929820" y="542925"/>
                </a:lnTo>
                <a:lnTo>
                  <a:pt x="6137021" y="346075"/>
                </a:lnTo>
                <a:lnTo>
                  <a:pt x="6244145" y="458788"/>
                </a:lnTo>
                <a:lnTo>
                  <a:pt x="6244145" y="458788"/>
                </a:lnTo>
                <a:lnTo>
                  <a:pt x="6351715" y="571500"/>
                </a:lnTo>
                <a:lnTo>
                  <a:pt x="6144514" y="768350"/>
                </a:lnTo>
                <a:lnTo>
                  <a:pt x="6250750" y="880110"/>
                </a:lnTo>
                <a:lnTo>
                  <a:pt x="5770372" y="909130"/>
                </a:lnTo>
                <a:close/>
                <a:moveTo>
                  <a:pt x="6203125" y="1780286"/>
                </a:moveTo>
                <a:lnTo>
                  <a:pt x="5722811" y="1809369"/>
                </a:lnTo>
                <a:lnTo>
                  <a:pt x="5776341" y="1331087"/>
                </a:lnTo>
                <a:lnTo>
                  <a:pt x="5882513" y="1442911"/>
                </a:lnTo>
                <a:lnTo>
                  <a:pt x="6089714" y="1246061"/>
                </a:lnTo>
                <a:lnTo>
                  <a:pt x="6197219" y="1358900"/>
                </a:lnTo>
                <a:lnTo>
                  <a:pt x="6197219" y="1358900"/>
                </a:lnTo>
                <a:lnTo>
                  <a:pt x="6304343" y="1471676"/>
                </a:lnTo>
                <a:lnTo>
                  <a:pt x="6097143" y="1668526"/>
                </a:lnTo>
                <a:close/>
                <a:moveTo>
                  <a:pt x="6582854" y="3129598"/>
                </a:moveTo>
                <a:lnTo>
                  <a:pt x="6102985" y="3158617"/>
                </a:lnTo>
                <a:lnTo>
                  <a:pt x="6156516" y="2680399"/>
                </a:lnTo>
                <a:lnTo>
                  <a:pt x="6262751" y="2792159"/>
                </a:lnTo>
                <a:lnTo>
                  <a:pt x="6469952" y="2595309"/>
                </a:lnTo>
                <a:lnTo>
                  <a:pt x="6577076" y="2708085"/>
                </a:lnTo>
                <a:lnTo>
                  <a:pt x="6577076" y="2708085"/>
                </a:lnTo>
                <a:lnTo>
                  <a:pt x="6684201" y="2820797"/>
                </a:lnTo>
                <a:lnTo>
                  <a:pt x="6477000" y="3017647"/>
                </a:lnTo>
                <a:close/>
                <a:moveTo>
                  <a:pt x="6535611" y="4029583"/>
                </a:moveTo>
                <a:lnTo>
                  <a:pt x="6055233" y="4058603"/>
                </a:lnTo>
                <a:lnTo>
                  <a:pt x="6108764" y="3580321"/>
                </a:lnTo>
                <a:lnTo>
                  <a:pt x="6214999" y="3692144"/>
                </a:lnTo>
                <a:lnTo>
                  <a:pt x="6422200" y="3495294"/>
                </a:lnTo>
                <a:lnTo>
                  <a:pt x="6529324" y="3608070"/>
                </a:lnTo>
                <a:lnTo>
                  <a:pt x="6529324" y="3608070"/>
                </a:lnTo>
                <a:lnTo>
                  <a:pt x="6636893" y="3721100"/>
                </a:lnTo>
                <a:lnTo>
                  <a:pt x="6429692" y="3917950"/>
                </a:lnTo>
                <a:close/>
                <a:moveTo>
                  <a:pt x="6488303" y="4929505"/>
                </a:moveTo>
                <a:lnTo>
                  <a:pt x="6007989" y="4958525"/>
                </a:lnTo>
                <a:lnTo>
                  <a:pt x="6061519" y="4480306"/>
                </a:lnTo>
                <a:lnTo>
                  <a:pt x="6167691" y="4592066"/>
                </a:lnTo>
                <a:lnTo>
                  <a:pt x="6374892" y="4395216"/>
                </a:lnTo>
                <a:lnTo>
                  <a:pt x="6482080" y="4507929"/>
                </a:lnTo>
                <a:lnTo>
                  <a:pt x="6482080" y="4507929"/>
                </a:lnTo>
                <a:lnTo>
                  <a:pt x="6589204" y="4620705"/>
                </a:lnTo>
                <a:lnTo>
                  <a:pt x="6382004" y="4817555"/>
                </a:lnTo>
                <a:close/>
                <a:moveTo>
                  <a:pt x="3499929" y="1784350"/>
                </a:moveTo>
                <a:lnTo>
                  <a:pt x="3019552" y="1813433"/>
                </a:lnTo>
                <a:lnTo>
                  <a:pt x="3073082" y="1335151"/>
                </a:lnTo>
                <a:lnTo>
                  <a:pt x="3179318" y="1446911"/>
                </a:lnTo>
                <a:lnTo>
                  <a:pt x="3386518" y="1250061"/>
                </a:lnTo>
                <a:lnTo>
                  <a:pt x="3493643" y="1362837"/>
                </a:lnTo>
                <a:lnTo>
                  <a:pt x="3493643" y="1362837"/>
                </a:lnTo>
                <a:lnTo>
                  <a:pt x="3601085" y="1475359"/>
                </a:lnTo>
                <a:lnTo>
                  <a:pt x="3393884" y="1672209"/>
                </a:lnTo>
                <a:close/>
                <a:moveTo>
                  <a:pt x="3499929" y="1784350"/>
                </a:moveTo>
                <a:lnTo>
                  <a:pt x="3606102" y="1896173"/>
                </a:lnTo>
                <a:lnTo>
                  <a:pt x="3813302" y="1699323"/>
                </a:lnTo>
                <a:lnTo>
                  <a:pt x="3920490" y="1812100"/>
                </a:lnTo>
                <a:lnTo>
                  <a:pt x="3920490" y="1812100"/>
                </a:lnTo>
                <a:lnTo>
                  <a:pt x="4027615" y="1924876"/>
                </a:lnTo>
                <a:lnTo>
                  <a:pt x="3820414" y="2121726"/>
                </a:lnTo>
                <a:lnTo>
                  <a:pt x="3926650" y="2233549"/>
                </a:lnTo>
                <a:lnTo>
                  <a:pt x="3446272" y="2262569"/>
                </a:lnTo>
                <a:close/>
                <a:moveTo>
                  <a:pt x="5729097" y="2231073"/>
                </a:moveTo>
                <a:lnTo>
                  <a:pt x="5248783" y="2260156"/>
                </a:lnTo>
                <a:lnTo>
                  <a:pt x="5302314" y="1781873"/>
                </a:lnTo>
                <a:lnTo>
                  <a:pt x="5408486" y="1893697"/>
                </a:lnTo>
                <a:lnTo>
                  <a:pt x="5615686" y="1696847"/>
                </a:lnTo>
                <a:lnTo>
                  <a:pt x="5722874" y="1809623"/>
                </a:lnTo>
                <a:lnTo>
                  <a:pt x="5722874" y="1809623"/>
                </a:lnTo>
                <a:lnTo>
                  <a:pt x="5830062" y="1922399"/>
                </a:lnTo>
                <a:lnTo>
                  <a:pt x="5622862" y="2119249"/>
                </a:lnTo>
                <a:close/>
                <a:moveTo>
                  <a:pt x="6108827" y="3580384"/>
                </a:moveTo>
                <a:lnTo>
                  <a:pt x="5628450" y="3609467"/>
                </a:lnTo>
                <a:lnTo>
                  <a:pt x="5681980" y="3131185"/>
                </a:lnTo>
                <a:lnTo>
                  <a:pt x="5788216" y="3242945"/>
                </a:lnTo>
                <a:lnTo>
                  <a:pt x="5995416" y="3046095"/>
                </a:lnTo>
                <a:lnTo>
                  <a:pt x="6102985" y="3158681"/>
                </a:lnTo>
                <a:lnTo>
                  <a:pt x="6102985" y="3158681"/>
                </a:lnTo>
                <a:lnTo>
                  <a:pt x="6210110" y="3271393"/>
                </a:lnTo>
                <a:lnTo>
                  <a:pt x="6002909" y="3468243"/>
                </a:lnTo>
                <a:close/>
                <a:moveTo>
                  <a:pt x="5575427" y="3019235"/>
                </a:moveTo>
                <a:lnTo>
                  <a:pt x="5681663" y="3131058"/>
                </a:lnTo>
                <a:lnTo>
                  <a:pt x="5201285" y="3160078"/>
                </a:lnTo>
                <a:lnTo>
                  <a:pt x="5254816" y="2681859"/>
                </a:lnTo>
                <a:lnTo>
                  <a:pt x="5361051" y="2793619"/>
                </a:lnTo>
                <a:lnTo>
                  <a:pt x="5568252" y="2596769"/>
                </a:lnTo>
                <a:lnTo>
                  <a:pt x="5675376" y="2709482"/>
                </a:lnTo>
                <a:lnTo>
                  <a:pt x="5675376" y="2709482"/>
                </a:lnTo>
                <a:lnTo>
                  <a:pt x="5782501" y="2822258"/>
                </a:lnTo>
                <a:close/>
                <a:moveTo>
                  <a:pt x="5254689" y="2681732"/>
                </a:moveTo>
                <a:lnTo>
                  <a:pt x="4774375" y="2710752"/>
                </a:lnTo>
                <a:lnTo>
                  <a:pt x="4827841" y="2232470"/>
                </a:lnTo>
                <a:lnTo>
                  <a:pt x="4934585" y="2344103"/>
                </a:lnTo>
                <a:lnTo>
                  <a:pt x="5141786" y="2147253"/>
                </a:lnTo>
                <a:lnTo>
                  <a:pt x="5248910" y="2260029"/>
                </a:lnTo>
                <a:lnTo>
                  <a:pt x="5248910" y="2260029"/>
                </a:lnTo>
                <a:lnTo>
                  <a:pt x="5356098" y="2372805"/>
                </a:lnTo>
                <a:lnTo>
                  <a:pt x="5148898" y="2569655"/>
                </a:lnTo>
                <a:close/>
                <a:moveTo>
                  <a:pt x="5196078" y="1670050"/>
                </a:moveTo>
                <a:lnTo>
                  <a:pt x="5302314" y="1781810"/>
                </a:lnTo>
                <a:lnTo>
                  <a:pt x="4821936" y="1810830"/>
                </a:lnTo>
                <a:lnTo>
                  <a:pt x="4875466" y="1332611"/>
                </a:lnTo>
                <a:lnTo>
                  <a:pt x="4981639" y="1444371"/>
                </a:lnTo>
                <a:lnTo>
                  <a:pt x="5188839" y="1247521"/>
                </a:lnTo>
                <a:lnTo>
                  <a:pt x="5296027" y="1360234"/>
                </a:lnTo>
                <a:lnTo>
                  <a:pt x="5296027" y="1360234"/>
                </a:lnTo>
                <a:lnTo>
                  <a:pt x="5403279" y="1473200"/>
                </a:lnTo>
                <a:close/>
                <a:moveTo>
                  <a:pt x="4929378" y="1924050"/>
                </a:moveTo>
                <a:lnTo>
                  <a:pt x="4722178" y="2120900"/>
                </a:lnTo>
                <a:lnTo>
                  <a:pt x="4828350" y="2232660"/>
                </a:lnTo>
                <a:lnTo>
                  <a:pt x="4348036" y="2261680"/>
                </a:lnTo>
                <a:lnTo>
                  <a:pt x="4401566" y="1783461"/>
                </a:lnTo>
                <a:lnTo>
                  <a:pt x="4507738" y="1895221"/>
                </a:lnTo>
                <a:lnTo>
                  <a:pt x="4714939" y="1698371"/>
                </a:lnTo>
                <a:lnTo>
                  <a:pt x="4822127" y="1811084"/>
                </a:lnTo>
                <a:lnTo>
                  <a:pt x="4822127" y="1811084"/>
                </a:lnTo>
                <a:close/>
                <a:moveTo>
                  <a:pt x="4295204" y="1671574"/>
                </a:moveTo>
                <a:lnTo>
                  <a:pt x="4401185" y="1782826"/>
                </a:lnTo>
                <a:lnTo>
                  <a:pt x="3920807" y="1811845"/>
                </a:lnTo>
                <a:lnTo>
                  <a:pt x="3974338" y="1333564"/>
                </a:lnTo>
                <a:lnTo>
                  <a:pt x="4080510" y="1445387"/>
                </a:lnTo>
                <a:lnTo>
                  <a:pt x="4287774" y="1248537"/>
                </a:lnTo>
                <a:lnTo>
                  <a:pt x="4394835" y="1361250"/>
                </a:lnTo>
                <a:lnTo>
                  <a:pt x="4394835" y="1361250"/>
                </a:lnTo>
                <a:lnTo>
                  <a:pt x="4501960" y="1474026"/>
                </a:lnTo>
                <a:close/>
                <a:moveTo>
                  <a:pt x="3927284" y="2234121"/>
                </a:moveTo>
                <a:lnTo>
                  <a:pt x="4033520" y="2345881"/>
                </a:lnTo>
                <a:lnTo>
                  <a:pt x="4240720" y="2149031"/>
                </a:lnTo>
                <a:lnTo>
                  <a:pt x="4347845" y="2261743"/>
                </a:lnTo>
                <a:lnTo>
                  <a:pt x="4347845" y="2261743"/>
                </a:lnTo>
                <a:lnTo>
                  <a:pt x="4455033" y="2374456"/>
                </a:lnTo>
                <a:lnTo>
                  <a:pt x="4247832" y="2571306"/>
                </a:lnTo>
                <a:lnTo>
                  <a:pt x="4354004" y="2683066"/>
                </a:lnTo>
                <a:lnTo>
                  <a:pt x="3873691" y="2712085"/>
                </a:lnTo>
                <a:close/>
                <a:moveTo>
                  <a:pt x="4354259" y="2683447"/>
                </a:moveTo>
                <a:lnTo>
                  <a:pt x="4460494" y="2795270"/>
                </a:lnTo>
                <a:lnTo>
                  <a:pt x="4667694" y="2598420"/>
                </a:lnTo>
                <a:lnTo>
                  <a:pt x="4774819" y="2711196"/>
                </a:lnTo>
                <a:lnTo>
                  <a:pt x="4774819" y="2711196"/>
                </a:lnTo>
                <a:lnTo>
                  <a:pt x="4881943" y="2823972"/>
                </a:lnTo>
                <a:lnTo>
                  <a:pt x="4674743" y="3020822"/>
                </a:lnTo>
                <a:lnTo>
                  <a:pt x="4780979" y="3132646"/>
                </a:lnTo>
                <a:lnTo>
                  <a:pt x="4300601" y="3161665"/>
                </a:lnTo>
                <a:close/>
                <a:moveTo>
                  <a:pt x="4781232" y="3132836"/>
                </a:moveTo>
                <a:lnTo>
                  <a:pt x="4887468" y="3244596"/>
                </a:lnTo>
                <a:lnTo>
                  <a:pt x="5094668" y="3047746"/>
                </a:lnTo>
                <a:lnTo>
                  <a:pt x="5201285" y="3159887"/>
                </a:lnTo>
                <a:lnTo>
                  <a:pt x="5201285" y="3159887"/>
                </a:lnTo>
                <a:lnTo>
                  <a:pt x="5308410" y="3272663"/>
                </a:lnTo>
                <a:lnTo>
                  <a:pt x="5101209" y="3469513"/>
                </a:lnTo>
                <a:lnTo>
                  <a:pt x="5207635" y="3581400"/>
                </a:lnTo>
                <a:lnTo>
                  <a:pt x="4727257" y="3610420"/>
                </a:lnTo>
                <a:close/>
                <a:moveTo>
                  <a:pt x="5207635" y="3581400"/>
                </a:moveTo>
                <a:lnTo>
                  <a:pt x="5313870" y="3693160"/>
                </a:lnTo>
                <a:lnTo>
                  <a:pt x="5521071" y="3496310"/>
                </a:lnTo>
                <a:lnTo>
                  <a:pt x="5628195" y="3609086"/>
                </a:lnTo>
                <a:lnTo>
                  <a:pt x="5628195" y="3609086"/>
                </a:lnTo>
                <a:lnTo>
                  <a:pt x="5735320" y="3721799"/>
                </a:lnTo>
                <a:lnTo>
                  <a:pt x="5528119" y="3918649"/>
                </a:lnTo>
                <a:lnTo>
                  <a:pt x="5634355" y="4030409"/>
                </a:lnTo>
                <a:lnTo>
                  <a:pt x="5153978" y="4059491"/>
                </a:lnTo>
                <a:close/>
                <a:moveTo>
                  <a:pt x="5634609" y="4030726"/>
                </a:moveTo>
                <a:lnTo>
                  <a:pt x="5741035" y="4142740"/>
                </a:lnTo>
                <a:lnTo>
                  <a:pt x="5948299" y="3945890"/>
                </a:lnTo>
                <a:lnTo>
                  <a:pt x="6055424" y="4058666"/>
                </a:lnTo>
                <a:lnTo>
                  <a:pt x="6055424" y="4058666"/>
                </a:lnTo>
                <a:lnTo>
                  <a:pt x="6162548" y="4171442"/>
                </a:lnTo>
                <a:lnTo>
                  <a:pt x="5955348" y="4368292"/>
                </a:lnTo>
                <a:lnTo>
                  <a:pt x="6061583" y="4480116"/>
                </a:lnTo>
                <a:lnTo>
                  <a:pt x="5581205" y="4509135"/>
                </a:lnTo>
                <a:close/>
                <a:moveTo>
                  <a:pt x="6049709" y="2568258"/>
                </a:moveTo>
                <a:lnTo>
                  <a:pt x="6155944" y="2680081"/>
                </a:lnTo>
                <a:lnTo>
                  <a:pt x="5675566" y="2709101"/>
                </a:lnTo>
                <a:lnTo>
                  <a:pt x="5729097" y="2230882"/>
                </a:lnTo>
                <a:lnTo>
                  <a:pt x="5835332" y="2342642"/>
                </a:lnTo>
                <a:lnTo>
                  <a:pt x="6042533" y="2145792"/>
                </a:lnTo>
                <a:lnTo>
                  <a:pt x="6149657" y="2258505"/>
                </a:lnTo>
                <a:lnTo>
                  <a:pt x="6149657" y="2258505"/>
                </a:lnTo>
                <a:lnTo>
                  <a:pt x="6256845" y="2371281"/>
                </a:lnTo>
                <a:close/>
                <a:moveTo>
                  <a:pt x="5662866" y="796608"/>
                </a:moveTo>
                <a:lnTo>
                  <a:pt x="5769991" y="909320"/>
                </a:lnTo>
                <a:lnTo>
                  <a:pt x="5769991" y="909320"/>
                </a:lnTo>
                <a:lnTo>
                  <a:pt x="5877497" y="1022350"/>
                </a:lnTo>
                <a:lnTo>
                  <a:pt x="5670296" y="1219200"/>
                </a:lnTo>
                <a:lnTo>
                  <a:pt x="5776531" y="1330960"/>
                </a:lnTo>
                <a:lnTo>
                  <a:pt x="5296154" y="1359980"/>
                </a:lnTo>
                <a:lnTo>
                  <a:pt x="5349685" y="881761"/>
                </a:lnTo>
                <a:lnTo>
                  <a:pt x="5455920" y="993521"/>
                </a:lnTo>
                <a:close/>
                <a:moveTo>
                  <a:pt x="4922456" y="432308"/>
                </a:moveTo>
                <a:lnTo>
                  <a:pt x="5028692" y="544132"/>
                </a:lnTo>
                <a:lnTo>
                  <a:pt x="5235892" y="347282"/>
                </a:lnTo>
                <a:lnTo>
                  <a:pt x="5343017" y="460057"/>
                </a:lnTo>
                <a:lnTo>
                  <a:pt x="5343017" y="460057"/>
                </a:lnTo>
                <a:lnTo>
                  <a:pt x="5450141" y="572834"/>
                </a:lnTo>
                <a:lnTo>
                  <a:pt x="5242941" y="769684"/>
                </a:lnTo>
                <a:lnTo>
                  <a:pt x="5349177" y="881507"/>
                </a:lnTo>
                <a:lnTo>
                  <a:pt x="4868799" y="910527"/>
                </a:lnTo>
                <a:close/>
                <a:moveTo>
                  <a:pt x="4761675" y="797814"/>
                </a:moveTo>
                <a:lnTo>
                  <a:pt x="4868799" y="910590"/>
                </a:lnTo>
                <a:lnTo>
                  <a:pt x="4868799" y="910590"/>
                </a:lnTo>
                <a:lnTo>
                  <a:pt x="4975924" y="1023366"/>
                </a:lnTo>
                <a:lnTo>
                  <a:pt x="4768723" y="1220216"/>
                </a:lnTo>
                <a:lnTo>
                  <a:pt x="4874959" y="1332040"/>
                </a:lnTo>
                <a:lnTo>
                  <a:pt x="4394835" y="1361250"/>
                </a:lnTo>
                <a:lnTo>
                  <a:pt x="4448366" y="882968"/>
                </a:lnTo>
                <a:lnTo>
                  <a:pt x="4554601" y="994791"/>
                </a:lnTo>
                <a:close/>
                <a:moveTo>
                  <a:pt x="4021265" y="433578"/>
                </a:moveTo>
                <a:lnTo>
                  <a:pt x="4127500" y="545338"/>
                </a:lnTo>
                <a:lnTo>
                  <a:pt x="4334701" y="348488"/>
                </a:lnTo>
                <a:lnTo>
                  <a:pt x="4441825" y="461264"/>
                </a:lnTo>
                <a:lnTo>
                  <a:pt x="4441825" y="461264"/>
                </a:lnTo>
                <a:lnTo>
                  <a:pt x="4548950" y="573977"/>
                </a:lnTo>
                <a:lnTo>
                  <a:pt x="4341749" y="770827"/>
                </a:lnTo>
                <a:lnTo>
                  <a:pt x="4447985" y="882587"/>
                </a:lnTo>
                <a:lnTo>
                  <a:pt x="3967607" y="911670"/>
                </a:lnTo>
                <a:close/>
                <a:moveTo>
                  <a:pt x="3860482" y="799084"/>
                </a:moveTo>
                <a:lnTo>
                  <a:pt x="3967607" y="911860"/>
                </a:lnTo>
                <a:lnTo>
                  <a:pt x="3967607" y="911860"/>
                </a:lnTo>
                <a:lnTo>
                  <a:pt x="4074731" y="1024573"/>
                </a:lnTo>
                <a:lnTo>
                  <a:pt x="3867531" y="1221423"/>
                </a:lnTo>
                <a:lnTo>
                  <a:pt x="3973766" y="1333183"/>
                </a:lnTo>
                <a:lnTo>
                  <a:pt x="3493389" y="1362266"/>
                </a:lnTo>
                <a:lnTo>
                  <a:pt x="3546919" y="883984"/>
                </a:lnTo>
                <a:lnTo>
                  <a:pt x="3653155" y="995744"/>
                </a:lnTo>
                <a:close/>
                <a:moveTo>
                  <a:pt x="3120072" y="434848"/>
                </a:moveTo>
                <a:lnTo>
                  <a:pt x="3226435" y="546672"/>
                </a:lnTo>
                <a:lnTo>
                  <a:pt x="3433636" y="349822"/>
                </a:lnTo>
                <a:lnTo>
                  <a:pt x="3540760" y="462534"/>
                </a:lnTo>
                <a:lnTo>
                  <a:pt x="3540760" y="462534"/>
                </a:lnTo>
                <a:lnTo>
                  <a:pt x="3647884" y="575310"/>
                </a:lnTo>
                <a:lnTo>
                  <a:pt x="3440684" y="772160"/>
                </a:lnTo>
                <a:lnTo>
                  <a:pt x="3546919" y="883920"/>
                </a:lnTo>
                <a:lnTo>
                  <a:pt x="3066542" y="912940"/>
                </a:lnTo>
                <a:close/>
                <a:moveTo>
                  <a:pt x="2959735" y="800418"/>
                </a:moveTo>
                <a:lnTo>
                  <a:pt x="3066859" y="913130"/>
                </a:lnTo>
                <a:lnTo>
                  <a:pt x="3066859" y="913130"/>
                </a:lnTo>
                <a:lnTo>
                  <a:pt x="3173984" y="1025906"/>
                </a:lnTo>
                <a:lnTo>
                  <a:pt x="2966783" y="1222756"/>
                </a:lnTo>
                <a:lnTo>
                  <a:pt x="3073019" y="1334516"/>
                </a:lnTo>
                <a:lnTo>
                  <a:pt x="2592641" y="1363536"/>
                </a:lnTo>
                <a:lnTo>
                  <a:pt x="2646172" y="885317"/>
                </a:lnTo>
                <a:lnTo>
                  <a:pt x="2752407" y="997077"/>
                </a:lnTo>
                <a:close/>
                <a:moveTo>
                  <a:pt x="2219325" y="436118"/>
                </a:moveTo>
                <a:lnTo>
                  <a:pt x="2325561" y="547942"/>
                </a:lnTo>
                <a:lnTo>
                  <a:pt x="2532761" y="351092"/>
                </a:lnTo>
                <a:lnTo>
                  <a:pt x="2639695" y="463550"/>
                </a:lnTo>
                <a:lnTo>
                  <a:pt x="2639695" y="463550"/>
                </a:lnTo>
                <a:lnTo>
                  <a:pt x="2746819" y="576326"/>
                </a:lnTo>
                <a:lnTo>
                  <a:pt x="2539619" y="773176"/>
                </a:lnTo>
                <a:lnTo>
                  <a:pt x="2645854" y="885000"/>
                </a:lnTo>
                <a:lnTo>
                  <a:pt x="2165604" y="914400"/>
                </a:lnTo>
                <a:close/>
                <a:moveTo>
                  <a:pt x="1264285" y="915607"/>
                </a:moveTo>
                <a:lnTo>
                  <a:pt x="1317815" y="437388"/>
                </a:lnTo>
                <a:lnTo>
                  <a:pt x="1424051" y="549148"/>
                </a:lnTo>
                <a:lnTo>
                  <a:pt x="1631252" y="352298"/>
                </a:lnTo>
                <a:lnTo>
                  <a:pt x="1738376" y="465074"/>
                </a:lnTo>
                <a:lnTo>
                  <a:pt x="1738376" y="465074"/>
                </a:lnTo>
                <a:lnTo>
                  <a:pt x="1845754" y="577850"/>
                </a:lnTo>
                <a:lnTo>
                  <a:pt x="1638554" y="774700"/>
                </a:lnTo>
                <a:lnTo>
                  <a:pt x="1744790" y="886460"/>
                </a:lnTo>
                <a:close/>
                <a:moveTo>
                  <a:pt x="1691386" y="1365250"/>
                </a:moveTo>
                <a:lnTo>
                  <a:pt x="1744916" y="886968"/>
                </a:lnTo>
                <a:lnTo>
                  <a:pt x="1851152" y="998791"/>
                </a:lnTo>
                <a:lnTo>
                  <a:pt x="2058353" y="801942"/>
                </a:lnTo>
                <a:lnTo>
                  <a:pt x="2165477" y="914400"/>
                </a:lnTo>
                <a:lnTo>
                  <a:pt x="2165477" y="914400"/>
                </a:lnTo>
                <a:lnTo>
                  <a:pt x="2272602" y="1027176"/>
                </a:lnTo>
                <a:lnTo>
                  <a:pt x="2065401" y="1224026"/>
                </a:lnTo>
                <a:lnTo>
                  <a:pt x="2171637" y="1335850"/>
                </a:lnTo>
                <a:close/>
                <a:moveTo>
                  <a:pt x="2118360" y="1814576"/>
                </a:moveTo>
                <a:lnTo>
                  <a:pt x="2171891" y="1336358"/>
                </a:lnTo>
                <a:lnTo>
                  <a:pt x="2278126" y="1448118"/>
                </a:lnTo>
                <a:lnTo>
                  <a:pt x="2485327" y="1251268"/>
                </a:lnTo>
                <a:lnTo>
                  <a:pt x="2592451" y="1363980"/>
                </a:lnTo>
                <a:lnTo>
                  <a:pt x="2592451" y="1363980"/>
                </a:lnTo>
                <a:lnTo>
                  <a:pt x="2699576" y="1476756"/>
                </a:lnTo>
                <a:lnTo>
                  <a:pt x="2492375" y="1673606"/>
                </a:lnTo>
                <a:lnTo>
                  <a:pt x="2598611" y="1785366"/>
                </a:lnTo>
                <a:close/>
                <a:moveTo>
                  <a:pt x="2545334" y="2263966"/>
                </a:moveTo>
                <a:lnTo>
                  <a:pt x="2598865" y="1785684"/>
                </a:lnTo>
                <a:lnTo>
                  <a:pt x="2705037" y="1897507"/>
                </a:lnTo>
                <a:lnTo>
                  <a:pt x="2912301" y="1700657"/>
                </a:lnTo>
                <a:lnTo>
                  <a:pt x="3019425" y="1813433"/>
                </a:lnTo>
                <a:lnTo>
                  <a:pt x="3019425" y="1813433"/>
                </a:lnTo>
                <a:lnTo>
                  <a:pt x="3126550" y="1926145"/>
                </a:lnTo>
                <a:lnTo>
                  <a:pt x="2919349" y="2122996"/>
                </a:lnTo>
                <a:lnTo>
                  <a:pt x="3025584" y="2234756"/>
                </a:lnTo>
                <a:close/>
                <a:moveTo>
                  <a:pt x="2972435" y="2713038"/>
                </a:moveTo>
                <a:lnTo>
                  <a:pt x="3025966" y="2234756"/>
                </a:lnTo>
                <a:lnTo>
                  <a:pt x="3132138" y="2346579"/>
                </a:lnTo>
                <a:lnTo>
                  <a:pt x="3339338" y="2149729"/>
                </a:lnTo>
                <a:lnTo>
                  <a:pt x="3446526" y="2262505"/>
                </a:lnTo>
                <a:lnTo>
                  <a:pt x="3446526" y="2262505"/>
                </a:lnTo>
                <a:lnTo>
                  <a:pt x="3553651" y="2375281"/>
                </a:lnTo>
                <a:lnTo>
                  <a:pt x="3346450" y="2572131"/>
                </a:lnTo>
                <a:lnTo>
                  <a:pt x="3452622" y="2683955"/>
                </a:lnTo>
                <a:close/>
                <a:moveTo>
                  <a:pt x="3399282" y="3162300"/>
                </a:moveTo>
                <a:lnTo>
                  <a:pt x="3452749" y="2684082"/>
                </a:lnTo>
                <a:lnTo>
                  <a:pt x="3558984" y="2795842"/>
                </a:lnTo>
                <a:lnTo>
                  <a:pt x="3766185" y="2598992"/>
                </a:lnTo>
                <a:lnTo>
                  <a:pt x="3873309" y="2711704"/>
                </a:lnTo>
                <a:lnTo>
                  <a:pt x="3873309" y="2711704"/>
                </a:lnTo>
                <a:lnTo>
                  <a:pt x="3980497" y="2824417"/>
                </a:lnTo>
                <a:lnTo>
                  <a:pt x="3773297" y="3021267"/>
                </a:lnTo>
                <a:lnTo>
                  <a:pt x="3879469" y="3133027"/>
                </a:lnTo>
                <a:close/>
                <a:moveTo>
                  <a:pt x="3826192" y="3611690"/>
                </a:moveTo>
                <a:lnTo>
                  <a:pt x="3879723" y="3133408"/>
                </a:lnTo>
                <a:lnTo>
                  <a:pt x="3985958" y="3245231"/>
                </a:lnTo>
                <a:lnTo>
                  <a:pt x="4193159" y="3048381"/>
                </a:lnTo>
                <a:lnTo>
                  <a:pt x="4300284" y="3161157"/>
                </a:lnTo>
                <a:lnTo>
                  <a:pt x="4300284" y="3161157"/>
                </a:lnTo>
                <a:lnTo>
                  <a:pt x="4407535" y="3274060"/>
                </a:lnTo>
                <a:lnTo>
                  <a:pt x="4200335" y="3470910"/>
                </a:lnTo>
                <a:lnTo>
                  <a:pt x="4306570" y="3582734"/>
                </a:lnTo>
                <a:close/>
                <a:moveTo>
                  <a:pt x="4253166" y="4061016"/>
                </a:moveTo>
                <a:lnTo>
                  <a:pt x="4306697" y="3582797"/>
                </a:lnTo>
                <a:lnTo>
                  <a:pt x="4412932" y="3694557"/>
                </a:lnTo>
                <a:lnTo>
                  <a:pt x="4620133" y="3497707"/>
                </a:lnTo>
                <a:lnTo>
                  <a:pt x="4727257" y="3610420"/>
                </a:lnTo>
                <a:lnTo>
                  <a:pt x="4727257" y="3610420"/>
                </a:lnTo>
                <a:lnTo>
                  <a:pt x="4834382" y="3723196"/>
                </a:lnTo>
                <a:lnTo>
                  <a:pt x="4627181" y="3920046"/>
                </a:lnTo>
                <a:lnTo>
                  <a:pt x="4733417" y="4031806"/>
                </a:lnTo>
                <a:close/>
                <a:moveTo>
                  <a:pt x="4680141" y="4510405"/>
                </a:moveTo>
                <a:lnTo>
                  <a:pt x="4733671" y="4032123"/>
                </a:lnTo>
                <a:lnTo>
                  <a:pt x="4839906" y="4143883"/>
                </a:lnTo>
                <a:lnTo>
                  <a:pt x="5047107" y="3947033"/>
                </a:lnTo>
                <a:lnTo>
                  <a:pt x="5154231" y="4059809"/>
                </a:lnTo>
                <a:lnTo>
                  <a:pt x="5154231" y="4059809"/>
                </a:lnTo>
                <a:lnTo>
                  <a:pt x="5261356" y="4172522"/>
                </a:lnTo>
                <a:lnTo>
                  <a:pt x="5054155" y="4369372"/>
                </a:lnTo>
                <a:lnTo>
                  <a:pt x="5160391" y="4481132"/>
                </a:lnTo>
                <a:close/>
                <a:moveTo>
                  <a:pt x="5107115" y="4959731"/>
                </a:moveTo>
                <a:lnTo>
                  <a:pt x="5160645" y="4481449"/>
                </a:lnTo>
                <a:lnTo>
                  <a:pt x="5266817" y="4593273"/>
                </a:lnTo>
                <a:lnTo>
                  <a:pt x="5474017" y="4396423"/>
                </a:lnTo>
                <a:lnTo>
                  <a:pt x="5581205" y="4509199"/>
                </a:lnTo>
                <a:lnTo>
                  <a:pt x="5581205" y="4509199"/>
                </a:lnTo>
                <a:lnTo>
                  <a:pt x="5688330" y="4621975"/>
                </a:lnTo>
                <a:lnTo>
                  <a:pt x="5481129" y="4818825"/>
                </a:lnTo>
                <a:lnTo>
                  <a:pt x="5587365" y="4930648"/>
                </a:lnTo>
                <a:close/>
                <a:moveTo>
                  <a:pt x="5534089" y="5409057"/>
                </a:moveTo>
                <a:lnTo>
                  <a:pt x="5587555" y="4930839"/>
                </a:lnTo>
                <a:lnTo>
                  <a:pt x="5693791" y="5042599"/>
                </a:lnTo>
                <a:lnTo>
                  <a:pt x="5900991" y="4845749"/>
                </a:lnTo>
                <a:lnTo>
                  <a:pt x="6008116" y="4958461"/>
                </a:lnTo>
                <a:lnTo>
                  <a:pt x="6008116" y="4958461"/>
                </a:lnTo>
                <a:lnTo>
                  <a:pt x="6115685" y="5071428"/>
                </a:lnTo>
                <a:lnTo>
                  <a:pt x="5908485" y="5268278"/>
                </a:lnTo>
                <a:lnTo>
                  <a:pt x="6014656" y="5380038"/>
                </a:lnTo>
                <a:close/>
                <a:moveTo>
                  <a:pt x="5960999" y="5858447"/>
                </a:moveTo>
                <a:lnTo>
                  <a:pt x="6014529" y="5380165"/>
                </a:lnTo>
                <a:lnTo>
                  <a:pt x="6120765" y="5491988"/>
                </a:lnTo>
                <a:lnTo>
                  <a:pt x="6327966" y="5295138"/>
                </a:lnTo>
                <a:lnTo>
                  <a:pt x="6435090" y="5407914"/>
                </a:lnTo>
                <a:lnTo>
                  <a:pt x="6435090" y="5407914"/>
                </a:lnTo>
                <a:lnTo>
                  <a:pt x="6542278" y="5520690"/>
                </a:lnTo>
                <a:lnTo>
                  <a:pt x="6335014" y="5717540"/>
                </a:lnTo>
                <a:lnTo>
                  <a:pt x="6441250" y="5829300"/>
                </a:lnTo>
                <a:close/>
                <a:moveTo>
                  <a:pt x="6969316" y="5970080"/>
                </a:moveTo>
                <a:lnTo>
                  <a:pt x="6762115" y="6166930"/>
                </a:lnTo>
                <a:lnTo>
                  <a:pt x="6868351" y="6278753"/>
                </a:lnTo>
                <a:lnTo>
                  <a:pt x="6387973" y="6307773"/>
                </a:lnTo>
                <a:lnTo>
                  <a:pt x="6441504" y="5829554"/>
                </a:lnTo>
                <a:lnTo>
                  <a:pt x="6547739" y="5941314"/>
                </a:lnTo>
                <a:lnTo>
                  <a:pt x="6754940" y="5744464"/>
                </a:lnTo>
                <a:lnTo>
                  <a:pt x="6862064" y="5857177"/>
                </a:lnTo>
                <a:lnTo>
                  <a:pt x="6862064" y="5857177"/>
                </a:lnTo>
                <a:close/>
                <a:moveTo>
                  <a:pt x="7016623" y="5070158"/>
                </a:moveTo>
                <a:lnTo>
                  <a:pt x="6809423" y="5267008"/>
                </a:lnTo>
                <a:lnTo>
                  <a:pt x="6915594" y="5378768"/>
                </a:lnTo>
                <a:lnTo>
                  <a:pt x="6435280" y="5407851"/>
                </a:lnTo>
                <a:lnTo>
                  <a:pt x="6488748" y="4929569"/>
                </a:lnTo>
                <a:lnTo>
                  <a:pt x="6594983" y="5041392"/>
                </a:lnTo>
                <a:lnTo>
                  <a:pt x="6802184" y="4844542"/>
                </a:lnTo>
                <a:lnTo>
                  <a:pt x="6909435" y="4957318"/>
                </a:lnTo>
                <a:lnTo>
                  <a:pt x="6909435" y="4957318"/>
                </a:lnTo>
                <a:close/>
                <a:moveTo>
                  <a:pt x="7063867" y="4170172"/>
                </a:moveTo>
                <a:lnTo>
                  <a:pt x="6856666" y="4367022"/>
                </a:lnTo>
                <a:lnTo>
                  <a:pt x="6962902" y="4478782"/>
                </a:lnTo>
                <a:lnTo>
                  <a:pt x="6482525" y="4507802"/>
                </a:lnTo>
                <a:lnTo>
                  <a:pt x="6536055" y="4029583"/>
                </a:lnTo>
                <a:lnTo>
                  <a:pt x="6642227" y="4141343"/>
                </a:lnTo>
                <a:lnTo>
                  <a:pt x="6849428" y="3944493"/>
                </a:lnTo>
                <a:lnTo>
                  <a:pt x="6956616" y="4057650"/>
                </a:lnTo>
                <a:lnTo>
                  <a:pt x="6956616" y="4057650"/>
                </a:lnTo>
                <a:close/>
                <a:moveTo>
                  <a:pt x="7111111" y="3270250"/>
                </a:moveTo>
                <a:lnTo>
                  <a:pt x="6903911" y="3467100"/>
                </a:lnTo>
                <a:lnTo>
                  <a:pt x="7010146" y="3578924"/>
                </a:lnTo>
                <a:lnTo>
                  <a:pt x="6529768" y="3607943"/>
                </a:lnTo>
                <a:lnTo>
                  <a:pt x="6583299" y="3129661"/>
                </a:lnTo>
                <a:lnTo>
                  <a:pt x="6689535" y="3241485"/>
                </a:lnTo>
                <a:lnTo>
                  <a:pt x="6896735" y="3044635"/>
                </a:lnTo>
                <a:lnTo>
                  <a:pt x="7003860" y="3157411"/>
                </a:lnTo>
                <a:lnTo>
                  <a:pt x="7003860" y="3157411"/>
                </a:lnTo>
                <a:close/>
                <a:moveTo>
                  <a:pt x="6943979" y="2144649"/>
                </a:moveTo>
                <a:lnTo>
                  <a:pt x="7051104" y="2257425"/>
                </a:lnTo>
                <a:lnTo>
                  <a:pt x="7051104" y="2257425"/>
                </a:lnTo>
                <a:lnTo>
                  <a:pt x="7158228" y="2370138"/>
                </a:lnTo>
                <a:lnTo>
                  <a:pt x="6951028" y="2566988"/>
                </a:lnTo>
                <a:lnTo>
                  <a:pt x="7057263" y="2678748"/>
                </a:lnTo>
                <a:lnTo>
                  <a:pt x="6576886" y="2707767"/>
                </a:lnTo>
                <a:lnTo>
                  <a:pt x="6630416" y="2229549"/>
                </a:lnTo>
                <a:lnTo>
                  <a:pt x="6736652" y="2341309"/>
                </a:lnTo>
                <a:close/>
                <a:moveTo>
                  <a:pt x="6731635" y="1921002"/>
                </a:moveTo>
                <a:lnTo>
                  <a:pt x="6524435" y="2117852"/>
                </a:lnTo>
                <a:lnTo>
                  <a:pt x="6630606" y="2229676"/>
                </a:lnTo>
                <a:lnTo>
                  <a:pt x="6150292" y="2258695"/>
                </a:lnTo>
                <a:lnTo>
                  <a:pt x="6203760" y="1780477"/>
                </a:lnTo>
                <a:lnTo>
                  <a:pt x="6309995" y="1892237"/>
                </a:lnTo>
                <a:lnTo>
                  <a:pt x="6517195" y="1695387"/>
                </a:lnTo>
                <a:lnTo>
                  <a:pt x="6624320" y="1808163"/>
                </a:lnTo>
                <a:lnTo>
                  <a:pt x="6624320" y="1808163"/>
                </a:lnTo>
                <a:close/>
                <a:moveTo>
                  <a:pt x="6778879" y="1021080"/>
                </a:moveTo>
                <a:lnTo>
                  <a:pt x="6571679" y="1217930"/>
                </a:lnTo>
                <a:lnTo>
                  <a:pt x="6677914" y="1329690"/>
                </a:lnTo>
                <a:lnTo>
                  <a:pt x="6197346" y="1358900"/>
                </a:lnTo>
                <a:lnTo>
                  <a:pt x="6250877" y="880618"/>
                </a:lnTo>
                <a:lnTo>
                  <a:pt x="6356985" y="992315"/>
                </a:lnTo>
                <a:lnTo>
                  <a:pt x="6564249" y="795465"/>
                </a:lnTo>
                <a:lnTo>
                  <a:pt x="6671437" y="908050"/>
                </a:lnTo>
                <a:lnTo>
                  <a:pt x="6671437" y="908050"/>
                </a:lnTo>
                <a:close/>
                <a:moveTo>
                  <a:pt x="3801872" y="0"/>
                </a:moveTo>
                <a:lnTo>
                  <a:pt x="3609467" y="0"/>
                </a:lnTo>
                <a:lnTo>
                  <a:pt x="3700780" y="96076"/>
                </a:lnTo>
                <a:close/>
                <a:moveTo>
                  <a:pt x="2902014" y="0"/>
                </a:moveTo>
                <a:lnTo>
                  <a:pt x="2707132" y="0"/>
                </a:lnTo>
                <a:lnTo>
                  <a:pt x="2799588" y="97346"/>
                </a:lnTo>
                <a:close/>
                <a:moveTo>
                  <a:pt x="95885" y="101092"/>
                </a:moveTo>
                <a:lnTo>
                  <a:pt x="202374" y="0"/>
                </a:lnTo>
                <a:lnTo>
                  <a:pt x="0" y="0"/>
                </a:lnTo>
                <a:close/>
                <a:moveTo>
                  <a:pt x="1102296" y="0"/>
                </a:moveTo>
                <a:lnTo>
                  <a:pt x="902335" y="0"/>
                </a:lnTo>
                <a:lnTo>
                  <a:pt x="997140" y="99822"/>
                </a:lnTo>
                <a:close/>
                <a:moveTo>
                  <a:pt x="2002155" y="0"/>
                </a:moveTo>
                <a:lnTo>
                  <a:pt x="1804733" y="0"/>
                </a:lnTo>
                <a:lnTo>
                  <a:pt x="1898396" y="98552"/>
                </a:lnTo>
                <a:close/>
              </a:path>
            </a:pathLst>
          </a:custGeom>
          <a:gradFill>
            <a:gsLst>
              <a:gs pos="0">
                <a:srgbClr val="007450">
                  <a:alpha val="18823"/>
                </a:srgbClr>
              </a:gs>
              <a:gs pos="80000">
                <a:srgbClr val="002964">
                  <a:alpha val="0"/>
                </a:srgbClr>
              </a:gs>
              <a:gs pos="100000">
                <a:srgbClr val="002964">
                  <a:alpha val="0"/>
                </a:srgbClr>
              </a:gs>
            </a:gsLst>
            <a:lin ang="8099331"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7" name="Google Shape;47;p8"/>
          <p:cNvSpPr/>
          <p:nvPr/>
        </p:nvSpPr>
        <p:spPr>
          <a:xfrm>
            <a:off x="0" y="-67"/>
            <a:ext cx="9911200" cy="6858000"/>
          </a:xfrm>
          <a:prstGeom prst="rect">
            <a:avLst/>
          </a:prstGeom>
          <a:solidFill>
            <a:schemeClr val="lt1"/>
          </a:solidFill>
          <a:ln>
            <a:noFill/>
          </a:ln>
          <a:effectLst>
            <a:outerShdw blurRad="57150" algn="bl" rotWithShape="0">
              <a:schemeClr val="dk1">
                <a:alpha val="30000"/>
              </a:schemeClr>
            </a:outerShdw>
          </a:effectLst>
        </p:spPr>
        <p:txBody>
          <a:bodyPr spcFirstLastPara="1" wrap="square" lIns="121900" tIns="121900" rIns="121900" bIns="121900" anchor="ctr" anchorCtr="0">
            <a:noAutofit/>
          </a:bodyPr>
          <a:lstStyle/>
          <a:p>
            <a:pPr marL="0" marR="0" lvl="0" indent="0" algn="l" rtl="0">
              <a:lnSpc>
                <a:spcPct val="90000"/>
              </a:lnSpc>
              <a:spcBef>
                <a:spcPts val="0"/>
              </a:spcBef>
              <a:spcAft>
                <a:spcPts val="0"/>
              </a:spcAft>
              <a:buClr>
                <a:schemeClr val="lt1"/>
              </a:buClr>
              <a:buSzPts val="4800"/>
              <a:buFont typeface="Zilla Slab SemiBold"/>
              <a:buNone/>
            </a:pPr>
            <a:endParaRPr sz="6400">
              <a:solidFill>
                <a:schemeClr val="lt1"/>
              </a:solidFill>
              <a:latin typeface="Zilla Slab SemiBold"/>
              <a:ea typeface="Zilla Slab SemiBold"/>
              <a:cs typeface="Zilla Slab SemiBold"/>
              <a:sym typeface="Zilla Slab SemiBold"/>
            </a:endParaRPr>
          </a:p>
        </p:txBody>
      </p:sp>
      <p:sp>
        <p:nvSpPr>
          <p:cNvPr id="48" name="Google Shape;48;p8"/>
          <p:cNvSpPr/>
          <p:nvPr/>
        </p:nvSpPr>
        <p:spPr>
          <a:xfrm>
            <a:off x="0" y="3245549"/>
            <a:ext cx="3601845" cy="3612769"/>
          </a:xfrm>
          <a:custGeom>
            <a:avLst/>
            <a:gdLst/>
            <a:ahLst/>
            <a:cxnLst/>
            <a:rect l="l" t="t" r="r" b="b"/>
            <a:pathLst>
              <a:path w="3601846" h="3612769" extrusionOk="0">
                <a:moveTo>
                  <a:pt x="2747772" y="2696083"/>
                </a:moveTo>
                <a:lnTo>
                  <a:pt x="2267268" y="2725166"/>
                </a:lnTo>
                <a:lnTo>
                  <a:pt x="2320798" y="2246757"/>
                </a:lnTo>
                <a:lnTo>
                  <a:pt x="1840357" y="2275777"/>
                </a:lnTo>
                <a:lnTo>
                  <a:pt x="1893888" y="1797431"/>
                </a:lnTo>
                <a:lnTo>
                  <a:pt x="1413383" y="1826451"/>
                </a:lnTo>
                <a:lnTo>
                  <a:pt x="1466850" y="1348042"/>
                </a:lnTo>
                <a:lnTo>
                  <a:pt x="986409" y="1377252"/>
                </a:lnTo>
                <a:lnTo>
                  <a:pt x="1039940" y="898842"/>
                </a:lnTo>
                <a:lnTo>
                  <a:pt x="559435" y="927735"/>
                </a:lnTo>
                <a:lnTo>
                  <a:pt x="612966" y="449326"/>
                </a:lnTo>
                <a:lnTo>
                  <a:pt x="132461" y="478409"/>
                </a:lnTo>
                <a:lnTo>
                  <a:pt x="185992" y="0"/>
                </a:lnTo>
                <a:lnTo>
                  <a:pt x="0" y="11240"/>
                </a:lnTo>
                <a:lnTo>
                  <a:pt x="0" y="389573"/>
                </a:lnTo>
                <a:lnTo>
                  <a:pt x="25400" y="365633"/>
                </a:lnTo>
                <a:lnTo>
                  <a:pt x="132525" y="478409"/>
                </a:lnTo>
                <a:lnTo>
                  <a:pt x="132525" y="478409"/>
                </a:lnTo>
                <a:lnTo>
                  <a:pt x="239649" y="591185"/>
                </a:lnTo>
                <a:lnTo>
                  <a:pt x="32449" y="788035"/>
                </a:lnTo>
                <a:lnTo>
                  <a:pt x="138684" y="899859"/>
                </a:lnTo>
                <a:lnTo>
                  <a:pt x="0" y="908367"/>
                </a:lnTo>
                <a:lnTo>
                  <a:pt x="0" y="1288796"/>
                </a:lnTo>
                <a:lnTo>
                  <a:pt x="85090" y="1378331"/>
                </a:lnTo>
                <a:lnTo>
                  <a:pt x="85090" y="1378331"/>
                </a:lnTo>
                <a:lnTo>
                  <a:pt x="192342" y="1491552"/>
                </a:lnTo>
                <a:lnTo>
                  <a:pt x="0" y="1673987"/>
                </a:lnTo>
                <a:lnTo>
                  <a:pt x="0" y="1703769"/>
                </a:lnTo>
                <a:lnTo>
                  <a:pt x="91377" y="1799908"/>
                </a:lnTo>
                <a:lnTo>
                  <a:pt x="0" y="1805432"/>
                </a:lnTo>
                <a:lnTo>
                  <a:pt x="0" y="2238502"/>
                </a:lnTo>
                <a:lnTo>
                  <a:pt x="38100" y="2278317"/>
                </a:lnTo>
                <a:lnTo>
                  <a:pt x="38100" y="2278317"/>
                </a:lnTo>
                <a:lnTo>
                  <a:pt x="145288" y="2391029"/>
                </a:lnTo>
                <a:lnTo>
                  <a:pt x="0" y="2529015"/>
                </a:lnTo>
                <a:lnTo>
                  <a:pt x="0" y="2653602"/>
                </a:lnTo>
                <a:lnTo>
                  <a:pt x="44069" y="2699957"/>
                </a:lnTo>
                <a:lnTo>
                  <a:pt x="0" y="2702497"/>
                </a:lnTo>
                <a:lnTo>
                  <a:pt x="0" y="3095054"/>
                </a:lnTo>
                <a:lnTo>
                  <a:pt x="44450" y="2699957"/>
                </a:lnTo>
                <a:lnTo>
                  <a:pt x="150686" y="2811780"/>
                </a:lnTo>
                <a:lnTo>
                  <a:pt x="357886" y="2614930"/>
                </a:lnTo>
                <a:lnTo>
                  <a:pt x="465011" y="2727706"/>
                </a:lnTo>
                <a:lnTo>
                  <a:pt x="465011" y="2727706"/>
                </a:lnTo>
                <a:lnTo>
                  <a:pt x="572135" y="2840482"/>
                </a:lnTo>
                <a:lnTo>
                  <a:pt x="364935" y="3037332"/>
                </a:lnTo>
                <a:lnTo>
                  <a:pt x="471170" y="3149156"/>
                </a:lnTo>
                <a:lnTo>
                  <a:pt x="0" y="3177667"/>
                </a:lnTo>
                <a:lnTo>
                  <a:pt x="0" y="3188208"/>
                </a:lnTo>
                <a:lnTo>
                  <a:pt x="97790" y="3291142"/>
                </a:lnTo>
                <a:lnTo>
                  <a:pt x="0" y="3383852"/>
                </a:lnTo>
                <a:lnTo>
                  <a:pt x="0" y="3602927"/>
                </a:lnTo>
                <a:lnTo>
                  <a:pt x="8827" y="3612452"/>
                </a:lnTo>
                <a:lnTo>
                  <a:pt x="207645" y="3612452"/>
                </a:lnTo>
                <a:lnTo>
                  <a:pt x="310388" y="3514852"/>
                </a:lnTo>
                <a:lnTo>
                  <a:pt x="403098" y="3612452"/>
                </a:lnTo>
                <a:lnTo>
                  <a:pt x="419100" y="3612452"/>
                </a:lnTo>
                <a:lnTo>
                  <a:pt x="470916" y="3149346"/>
                </a:lnTo>
                <a:lnTo>
                  <a:pt x="577152" y="3261106"/>
                </a:lnTo>
                <a:lnTo>
                  <a:pt x="784352" y="3064256"/>
                </a:lnTo>
                <a:lnTo>
                  <a:pt x="891477" y="3177032"/>
                </a:lnTo>
                <a:lnTo>
                  <a:pt x="891477" y="3177032"/>
                </a:lnTo>
                <a:lnTo>
                  <a:pt x="998601" y="3289745"/>
                </a:lnTo>
                <a:lnTo>
                  <a:pt x="791401" y="3486595"/>
                </a:lnTo>
                <a:lnTo>
                  <a:pt x="897636" y="3598355"/>
                </a:lnTo>
                <a:lnTo>
                  <a:pt x="667766" y="3612261"/>
                </a:lnTo>
                <a:lnTo>
                  <a:pt x="896366" y="3612261"/>
                </a:lnTo>
                <a:lnTo>
                  <a:pt x="897890" y="3598482"/>
                </a:lnTo>
                <a:lnTo>
                  <a:pt x="910971" y="3612261"/>
                </a:lnTo>
                <a:lnTo>
                  <a:pt x="1107250" y="3612261"/>
                </a:lnTo>
                <a:lnTo>
                  <a:pt x="1211326" y="3513392"/>
                </a:lnTo>
                <a:lnTo>
                  <a:pt x="1305497" y="3612452"/>
                </a:lnTo>
                <a:lnTo>
                  <a:pt x="1320419" y="3612452"/>
                </a:lnTo>
                <a:lnTo>
                  <a:pt x="1372362" y="3148076"/>
                </a:lnTo>
                <a:lnTo>
                  <a:pt x="1478598" y="3259900"/>
                </a:lnTo>
                <a:lnTo>
                  <a:pt x="1685798" y="3063050"/>
                </a:lnTo>
                <a:lnTo>
                  <a:pt x="1792923" y="3175826"/>
                </a:lnTo>
                <a:lnTo>
                  <a:pt x="1792923" y="3175826"/>
                </a:lnTo>
                <a:lnTo>
                  <a:pt x="1900174" y="3288602"/>
                </a:lnTo>
                <a:lnTo>
                  <a:pt x="1692973" y="3485452"/>
                </a:lnTo>
                <a:lnTo>
                  <a:pt x="1799209" y="3597275"/>
                </a:lnTo>
                <a:lnTo>
                  <a:pt x="1548702" y="3612452"/>
                </a:lnTo>
                <a:lnTo>
                  <a:pt x="1797622" y="3612452"/>
                </a:lnTo>
                <a:lnTo>
                  <a:pt x="1799336" y="3597466"/>
                </a:lnTo>
                <a:lnTo>
                  <a:pt x="1813560" y="3612452"/>
                </a:lnTo>
                <a:lnTo>
                  <a:pt x="2007426" y="3612452"/>
                </a:lnTo>
                <a:lnTo>
                  <a:pt x="2112772" y="3512376"/>
                </a:lnTo>
                <a:lnTo>
                  <a:pt x="2208022" y="3612452"/>
                </a:lnTo>
                <a:lnTo>
                  <a:pt x="2221611" y="3612452"/>
                </a:lnTo>
                <a:lnTo>
                  <a:pt x="2273745" y="3146870"/>
                </a:lnTo>
                <a:lnTo>
                  <a:pt x="2379980" y="3258630"/>
                </a:lnTo>
                <a:lnTo>
                  <a:pt x="2587181" y="3061780"/>
                </a:lnTo>
                <a:lnTo>
                  <a:pt x="2694115" y="3174302"/>
                </a:lnTo>
                <a:lnTo>
                  <a:pt x="2694115" y="3174302"/>
                </a:lnTo>
                <a:lnTo>
                  <a:pt x="2801239" y="3287078"/>
                </a:lnTo>
                <a:lnTo>
                  <a:pt x="2594039" y="3483928"/>
                </a:lnTo>
                <a:lnTo>
                  <a:pt x="2700274" y="3595688"/>
                </a:lnTo>
                <a:lnTo>
                  <a:pt x="2429129" y="3612070"/>
                </a:lnTo>
                <a:lnTo>
                  <a:pt x="2698750" y="3612070"/>
                </a:lnTo>
                <a:lnTo>
                  <a:pt x="2700592" y="3595815"/>
                </a:lnTo>
                <a:lnTo>
                  <a:pt x="2716022" y="3612070"/>
                </a:lnTo>
                <a:lnTo>
                  <a:pt x="2907348" y="3612070"/>
                </a:lnTo>
                <a:lnTo>
                  <a:pt x="3014028" y="3510470"/>
                </a:lnTo>
                <a:lnTo>
                  <a:pt x="3110294" y="3612070"/>
                </a:lnTo>
                <a:lnTo>
                  <a:pt x="3122549" y="3612070"/>
                </a:lnTo>
                <a:lnTo>
                  <a:pt x="3174810" y="3145092"/>
                </a:lnTo>
                <a:lnTo>
                  <a:pt x="2694242" y="3174302"/>
                </a:lnTo>
                <a:close/>
                <a:moveTo>
                  <a:pt x="1306068" y="1713802"/>
                </a:moveTo>
                <a:lnTo>
                  <a:pt x="1413193" y="1826578"/>
                </a:lnTo>
                <a:lnTo>
                  <a:pt x="1413193" y="1826578"/>
                </a:lnTo>
                <a:lnTo>
                  <a:pt x="1520381" y="1939354"/>
                </a:lnTo>
                <a:lnTo>
                  <a:pt x="1313180" y="2136204"/>
                </a:lnTo>
                <a:lnTo>
                  <a:pt x="1419352" y="2248027"/>
                </a:lnTo>
                <a:lnTo>
                  <a:pt x="939165" y="2277047"/>
                </a:lnTo>
                <a:lnTo>
                  <a:pt x="992632" y="1798765"/>
                </a:lnTo>
                <a:lnTo>
                  <a:pt x="1098868" y="1910652"/>
                </a:lnTo>
                <a:close/>
                <a:moveTo>
                  <a:pt x="879094" y="1264476"/>
                </a:moveTo>
                <a:lnTo>
                  <a:pt x="986282" y="1377252"/>
                </a:lnTo>
                <a:lnTo>
                  <a:pt x="986282" y="1377252"/>
                </a:lnTo>
                <a:lnTo>
                  <a:pt x="1093407" y="1489964"/>
                </a:lnTo>
                <a:lnTo>
                  <a:pt x="886206" y="1686814"/>
                </a:lnTo>
                <a:lnTo>
                  <a:pt x="992378" y="1798574"/>
                </a:lnTo>
                <a:lnTo>
                  <a:pt x="512064" y="1827657"/>
                </a:lnTo>
                <a:lnTo>
                  <a:pt x="565595" y="1349375"/>
                </a:lnTo>
                <a:lnTo>
                  <a:pt x="671767" y="1461135"/>
                </a:lnTo>
                <a:close/>
                <a:moveTo>
                  <a:pt x="85344" y="1378458"/>
                </a:moveTo>
                <a:lnTo>
                  <a:pt x="138875" y="900240"/>
                </a:lnTo>
                <a:lnTo>
                  <a:pt x="245110" y="1012000"/>
                </a:lnTo>
                <a:lnTo>
                  <a:pt x="452311" y="815150"/>
                </a:lnTo>
                <a:lnTo>
                  <a:pt x="559435" y="927862"/>
                </a:lnTo>
                <a:lnTo>
                  <a:pt x="559435" y="927862"/>
                </a:lnTo>
                <a:lnTo>
                  <a:pt x="666750" y="1040702"/>
                </a:lnTo>
                <a:lnTo>
                  <a:pt x="459359" y="1237552"/>
                </a:lnTo>
                <a:lnTo>
                  <a:pt x="565595" y="1349312"/>
                </a:lnTo>
                <a:close/>
                <a:moveTo>
                  <a:pt x="38100" y="2278317"/>
                </a:moveTo>
                <a:lnTo>
                  <a:pt x="91631" y="1800035"/>
                </a:lnTo>
                <a:lnTo>
                  <a:pt x="197803" y="1911858"/>
                </a:lnTo>
                <a:lnTo>
                  <a:pt x="405003" y="1715008"/>
                </a:lnTo>
                <a:lnTo>
                  <a:pt x="512191" y="1827784"/>
                </a:lnTo>
                <a:lnTo>
                  <a:pt x="512191" y="1827784"/>
                </a:lnTo>
                <a:lnTo>
                  <a:pt x="619316" y="1940497"/>
                </a:lnTo>
                <a:lnTo>
                  <a:pt x="412115" y="2137347"/>
                </a:lnTo>
                <a:lnTo>
                  <a:pt x="518287" y="2249107"/>
                </a:lnTo>
                <a:close/>
                <a:moveTo>
                  <a:pt x="465011" y="2727643"/>
                </a:moveTo>
                <a:lnTo>
                  <a:pt x="518541" y="2249361"/>
                </a:lnTo>
                <a:lnTo>
                  <a:pt x="624650" y="2361502"/>
                </a:lnTo>
                <a:lnTo>
                  <a:pt x="831850" y="2164652"/>
                </a:lnTo>
                <a:lnTo>
                  <a:pt x="938975" y="2277428"/>
                </a:lnTo>
                <a:lnTo>
                  <a:pt x="938975" y="2277428"/>
                </a:lnTo>
                <a:lnTo>
                  <a:pt x="1046163" y="2390204"/>
                </a:lnTo>
                <a:lnTo>
                  <a:pt x="838899" y="2587054"/>
                </a:lnTo>
                <a:lnTo>
                  <a:pt x="945134" y="2698877"/>
                </a:lnTo>
                <a:close/>
                <a:moveTo>
                  <a:pt x="1266127" y="3036189"/>
                </a:moveTo>
                <a:lnTo>
                  <a:pt x="1372362" y="3147949"/>
                </a:lnTo>
                <a:lnTo>
                  <a:pt x="891985" y="3176969"/>
                </a:lnTo>
                <a:lnTo>
                  <a:pt x="945515" y="2698750"/>
                </a:lnTo>
                <a:lnTo>
                  <a:pt x="1051751" y="2810510"/>
                </a:lnTo>
                <a:lnTo>
                  <a:pt x="1258951" y="2613660"/>
                </a:lnTo>
                <a:lnTo>
                  <a:pt x="1366076" y="2726373"/>
                </a:lnTo>
                <a:lnTo>
                  <a:pt x="1366076" y="2726373"/>
                </a:lnTo>
                <a:lnTo>
                  <a:pt x="1473200" y="2839276"/>
                </a:lnTo>
                <a:close/>
                <a:moveTo>
                  <a:pt x="1366203" y="2726373"/>
                </a:moveTo>
                <a:lnTo>
                  <a:pt x="1419733" y="2248154"/>
                </a:lnTo>
                <a:lnTo>
                  <a:pt x="1525969" y="2359914"/>
                </a:lnTo>
                <a:lnTo>
                  <a:pt x="1733169" y="2163064"/>
                </a:lnTo>
                <a:lnTo>
                  <a:pt x="1840294" y="2275777"/>
                </a:lnTo>
                <a:lnTo>
                  <a:pt x="1840294" y="2275777"/>
                </a:lnTo>
                <a:lnTo>
                  <a:pt x="1947418" y="2388489"/>
                </a:lnTo>
                <a:lnTo>
                  <a:pt x="1740217" y="2585339"/>
                </a:lnTo>
                <a:lnTo>
                  <a:pt x="1846453" y="2697099"/>
                </a:lnTo>
                <a:close/>
                <a:moveTo>
                  <a:pt x="2167319" y="3034919"/>
                </a:moveTo>
                <a:lnTo>
                  <a:pt x="2273300" y="3146743"/>
                </a:lnTo>
                <a:lnTo>
                  <a:pt x="1792923" y="3175762"/>
                </a:lnTo>
                <a:lnTo>
                  <a:pt x="1846453" y="2697480"/>
                </a:lnTo>
                <a:lnTo>
                  <a:pt x="1952689" y="2809304"/>
                </a:lnTo>
                <a:lnTo>
                  <a:pt x="2159889" y="2612454"/>
                </a:lnTo>
                <a:lnTo>
                  <a:pt x="2266950" y="2725166"/>
                </a:lnTo>
                <a:lnTo>
                  <a:pt x="2266950" y="2725166"/>
                </a:lnTo>
                <a:lnTo>
                  <a:pt x="2374075" y="2837942"/>
                </a:lnTo>
                <a:close/>
                <a:moveTo>
                  <a:pt x="3309938" y="3612770"/>
                </a:moveTo>
                <a:lnTo>
                  <a:pt x="3599878" y="3612770"/>
                </a:lnTo>
                <a:lnTo>
                  <a:pt x="3601847" y="3595116"/>
                </a:lnTo>
                <a:close/>
              </a:path>
            </a:pathLst>
          </a:custGeom>
          <a:gradFill>
            <a:gsLst>
              <a:gs pos="0">
                <a:schemeClr val="lt1"/>
              </a:gs>
              <a:gs pos="28000">
                <a:schemeClr val="lt1"/>
              </a:gs>
              <a:gs pos="100000">
                <a:schemeClr val="lt2"/>
              </a:gs>
            </a:gsLst>
            <a:lin ang="8100019"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9" name="Google Shape;49;p8"/>
          <p:cNvSpPr txBox="1">
            <a:spLocks noGrp="1"/>
          </p:cNvSpPr>
          <p:nvPr>
            <p:ph type="title"/>
          </p:nvPr>
        </p:nvSpPr>
        <p:spPr>
          <a:xfrm>
            <a:off x="868800" y="838200"/>
            <a:ext cx="8173600" cy="578000"/>
          </a:xfrm>
          <a:prstGeom prst="rect">
            <a:avLst/>
          </a:prstGeom>
        </p:spPr>
        <p:txBody>
          <a:bodyPr spcFirstLastPara="1" wrap="square" lIns="0" tIns="0" rIns="0" bIns="0" anchor="t"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r>
              <a:rPr lang="en-US"/>
              <a:t>Click to edit Master title style</a:t>
            </a:r>
            <a:endParaRPr/>
          </a:p>
        </p:txBody>
      </p:sp>
      <p:sp>
        <p:nvSpPr>
          <p:cNvPr id="50" name="Google Shape;50;p8"/>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F1BD13CE-1924-4A9F-B22F-0D318D261258}" type="slidenum">
              <a:rPr lang="en-IN" smtClean="0"/>
              <a:t>‹#›</a:t>
            </a:fld>
            <a:endParaRPr lang="en-IN"/>
          </a:p>
        </p:txBody>
      </p:sp>
    </p:spTree>
    <p:extLst>
      <p:ext uri="{BB962C8B-B14F-4D97-AF65-F5344CB8AC3E}">
        <p14:creationId xmlns:p14="http://schemas.microsoft.com/office/powerpoint/2010/main" val="1411864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bg>
      <p:bgPr>
        <a:gradFill>
          <a:gsLst>
            <a:gs pos="0">
              <a:schemeClr val="lt2"/>
            </a:gs>
            <a:gs pos="80000">
              <a:srgbClr val="002964">
                <a:alpha val="0"/>
              </a:srgbClr>
            </a:gs>
            <a:gs pos="100000">
              <a:srgbClr val="002964">
                <a:alpha val="0"/>
              </a:srgbClr>
            </a:gs>
          </a:gsLst>
          <a:lin ang="8099331" scaled="0"/>
        </a:gradFill>
        <a:effectLst/>
      </p:bgPr>
    </p:bg>
    <p:spTree>
      <p:nvGrpSpPr>
        <p:cNvPr id="1" name="Shape 51"/>
        <p:cNvGrpSpPr/>
        <p:nvPr/>
      </p:nvGrpSpPr>
      <p:grpSpPr>
        <a:xfrm>
          <a:off x="0" y="0"/>
          <a:ext cx="0" cy="0"/>
          <a:chOff x="0" y="0"/>
          <a:chExt cx="0" cy="0"/>
        </a:xfrm>
      </p:grpSpPr>
      <p:sp>
        <p:nvSpPr>
          <p:cNvPr id="52" name="Google Shape;52;p9"/>
          <p:cNvSpPr/>
          <p:nvPr/>
        </p:nvSpPr>
        <p:spPr>
          <a:xfrm>
            <a:off x="0" y="3245549"/>
            <a:ext cx="3601845" cy="3612769"/>
          </a:xfrm>
          <a:custGeom>
            <a:avLst/>
            <a:gdLst/>
            <a:ahLst/>
            <a:cxnLst/>
            <a:rect l="l" t="t" r="r" b="b"/>
            <a:pathLst>
              <a:path w="3601846" h="3612769" extrusionOk="0">
                <a:moveTo>
                  <a:pt x="2747772" y="2696083"/>
                </a:moveTo>
                <a:lnTo>
                  <a:pt x="2267268" y="2725166"/>
                </a:lnTo>
                <a:lnTo>
                  <a:pt x="2320798" y="2246757"/>
                </a:lnTo>
                <a:lnTo>
                  <a:pt x="1840357" y="2275777"/>
                </a:lnTo>
                <a:lnTo>
                  <a:pt x="1893888" y="1797431"/>
                </a:lnTo>
                <a:lnTo>
                  <a:pt x="1413383" y="1826451"/>
                </a:lnTo>
                <a:lnTo>
                  <a:pt x="1466850" y="1348042"/>
                </a:lnTo>
                <a:lnTo>
                  <a:pt x="986409" y="1377252"/>
                </a:lnTo>
                <a:lnTo>
                  <a:pt x="1039940" y="898842"/>
                </a:lnTo>
                <a:lnTo>
                  <a:pt x="559435" y="927735"/>
                </a:lnTo>
                <a:lnTo>
                  <a:pt x="612966" y="449326"/>
                </a:lnTo>
                <a:lnTo>
                  <a:pt x="132461" y="478409"/>
                </a:lnTo>
                <a:lnTo>
                  <a:pt x="185992" y="0"/>
                </a:lnTo>
                <a:lnTo>
                  <a:pt x="0" y="11240"/>
                </a:lnTo>
                <a:lnTo>
                  <a:pt x="0" y="389573"/>
                </a:lnTo>
                <a:lnTo>
                  <a:pt x="25400" y="365633"/>
                </a:lnTo>
                <a:lnTo>
                  <a:pt x="132525" y="478409"/>
                </a:lnTo>
                <a:lnTo>
                  <a:pt x="132525" y="478409"/>
                </a:lnTo>
                <a:lnTo>
                  <a:pt x="239649" y="591185"/>
                </a:lnTo>
                <a:lnTo>
                  <a:pt x="32449" y="788035"/>
                </a:lnTo>
                <a:lnTo>
                  <a:pt x="138684" y="899859"/>
                </a:lnTo>
                <a:lnTo>
                  <a:pt x="0" y="908367"/>
                </a:lnTo>
                <a:lnTo>
                  <a:pt x="0" y="1288796"/>
                </a:lnTo>
                <a:lnTo>
                  <a:pt x="85090" y="1378331"/>
                </a:lnTo>
                <a:lnTo>
                  <a:pt x="85090" y="1378331"/>
                </a:lnTo>
                <a:lnTo>
                  <a:pt x="192342" y="1491552"/>
                </a:lnTo>
                <a:lnTo>
                  <a:pt x="0" y="1673987"/>
                </a:lnTo>
                <a:lnTo>
                  <a:pt x="0" y="1703769"/>
                </a:lnTo>
                <a:lnTo>
                  <a:pt x="91377" y="1799908"/>
                </a:lnTo>
                <a:lnTo>
                  <a:pt x="0" y="1805432"/>
                </a:lnTo>
                <a:lnTo>
                  <a:pt x="0" y="2238502"/>
                </a:lnTo>
                <a:lnTo>
                  <a:pt x="38100" y="2278317"/>
                </a:lnTo>
                <a:lnTo>
                  <a:pt x="38100" y="2278317"/>
                </a:lnTo>
                <a:lnTo>
                  <a:pt x="145288" y="2391029"/>
                </a:lnTo>
                <a:lnTo>
                  <a:pt x="0" y="2529015"/>
                </a:lnTo>
                <a:lnTo>
                  <a:pt x="0" y="2653602"/>
                </a:lnTo>
                <a:lnTo>
                  <a:pt x="44069" y="2699957"/>
                </a:lnTo>
                <a:lnTo>
                  <a:pt x="0" y="2702497"/>
                </a:lnTo>
                <a:lnTo>
                  <a:pt x="0" y="3095054"/>
                </a:lnTo>
                <a:lnTo>
                  <a:pt x="44450" y="2699957"/>
                </a:lnTo>
                <a:lnTo>
                  <a:pt x="150686" y="2811780"/>
                </a:lnTo>
                <a:lnTo>
                  <a:pt x="357886" y="2614930"/>
                </a:lnTo>
                <a:lnTo>
                  <a:pt x="465011" y="2727706"/>
                </a:lnTo>
                <a:lnTo>
                  <a:pt x="465011" y="2727706"/>
                </a:lnTo>
                <a:lnTo>
                  <a:pt x="572135" y="2840482"/>
                </a:lnTo>
                <a:lnTo>
                  <a:pt x="364935" y="3037332"/>
                </a:lnTo>
                <a:lnTo>
                  <a:pt x="471170" y="3149156"/>
                </a:lnTo>
                <a:lnTo>
                  <a:pt x="0" y="3177667"/>
                </a:lnTo>
                <a:lnTo>
                  <a:pt x="0" y="3188208"/>
                </a:lnTo>
                <a:lnTo>
                  <a:pt x="97790" y="3291142"/>
                </a:lnTo>
                <a:lnTo>
                  <a:pt x="0" y="3383852"/>
                </a:lnTo>
                <a:lnTo>
                  <a:pt x="0" y="3602927"/>
                </a:lnTo>
                <a:lnTo>
                  <a:pt x="8827" y="3612452"/>
                </a:lnTo>
                <a:lnTo>
                  <a:pt x="207645" y="3612452"/>
                </a:lnTo>
                <a:lnTo>
                  <a:pt x="310388" y="3514852"/>
                </a:lnTo>
                <a:lnTo>
                  <a:pt x="403098" y="3612452"/>
                </a:lnTo>
                <a:lnTo>
                  <a:pt x="419100" y="3612452"/>
                </a:lnTo>
                <a:lnTo>
                  <a:pt x="470916" y="3149346"/>
                </a:lnTo>
                <a:lnTo>
                  <a:pt x="577152" y="3261106"/>
                </a:lnTo>
                <a:lnTo>
                  <a:pt x="784352" y="3064256"/>
                </a:lnTo>
                <a:lnTo>
                  <a:pt x="891477" y="3177032"/>
                </a:lnTo>
                <a:lnTo>
                  <a:pt x="891477" y="3177032"/>
                </a:lnTo>
                <a:lnTo>
                  <a:pt x="998601" y="3289745"/>
                </a:lnTo>
                <a:lnTo>
                  <a:pt x="791401" y="3486595"/>
                </a:lnTo>
                <a:lnTo>
                  <a:pt x="897636" y="3598355"/>
                </a:lnTo>
                <a:lnTo>
                  <a:pt x="667766" y="3612261"/>
                </a:lnTo>
                <a:lnTo>
                  <a:pt x="896366" y="3612261"/>
                </a:lnTo>
                <a:lnTo>
                  <a:pt x="897890" y="3598482"/>
                </a:lnTo>
                <a:lnTo>
                  <a:pt x="910971" y="3612261"/>
                </a:lnTo>
                <a:lnTo>
                  <a:pt x="1107250" y="3612261"/>
                </a:lnTo>
                <a:lnTo>
                  <a:pt x="1211326" y="3513392"/>
                </a:lnTo>
                <a:lnTo>
                  <a:pt x="1305497" y="3612452"/>
                </a:lnTo>
                <a:lnTo>
                  <a:pt x="1320419" y="3612452"/>
                </a:lnTo>
                <a:lnTo>
                  <a:pt x="1372362" y="3148076"/>
                </a:lnTo>
                <a:lnTo>
                  <a:pt x="1478598" y="3259900"/>
                </a:lnTo>
                <a:lnTo>
                  <a:pt x="1685798" y="3063050"/>
                </a:lnTo>
                <a:lnTo>
                  <a:pt x="1792923" y="3175826"/>
                </a:lnTo>
                <a:lnTo>
                  <a:pt x="1792923" y="3175826"/>
                </a:lnTo>
                <a:lnTo>
                  <a:pt x="1900174" y="3288602"/>
                </a:lnTo>
                <a:lnTo>
                  <a:pt x="1692973" y="3485452"/>
                </a:lnTo>
                <a:lnTo>
                  <a:pt x="1799209" y="3597275"/>
                </a:lnTo>
                <a:lnTo>
                  <a:pt x="1548702" y="3612452"/>
                </a:lnTo>
                <a:lnTo>
                  <a:pt x="1797622" y="3612452"/>
                </a:lnTo>
                <a:lnTo>
                  <a:pt x="1799336" y="3597466"/>
                </a:lnTo>
                <a:lnTo>
                  <a:pt x="1813560" y="3612452"/>
                </a:lnTo>
                <a:lnTo>
                  <a:pt x="2007426" y="3612452"/>
                </a:lnTo>
                <a:lnTo>
                  <a:pt x="2112772" y="3512376"/>
                </a:lnTo>
                <a:lnTo>
                  <a:pt x="2208022" y="3612452"/>
                </a:lnTo>
                <a:lnTo>
                  <a:pt x="2221611" y="3612452"/>
                </a:lnTo>
                <a:lnTo>
                  <a:pt x="2273745" y="3146870"/>
                </a:lnTo>
                <a:lnTo>
                  <a:pt x="2379980" y="3258630"/>
                </a:lnTo>
                <a:lnTo>
                  <a:pt x="2587181" y="3061780"/>
                </a:lnTo>
                <a:lnTo>
                  <a:pt x="2694115" y="3174302"/>
                </a:lnTo>
                <a:lnTo>
                  <a:pt x="2694115" y="3174302"/>
                </a:lnTo>
                <a:lnTo>
                  <a:pt x="2801239" y="3287078"/>
                </a:lnTo>
                <a:lnTo>
                  <a:pt x="2594039" y="3483928"/>
                </a:lnTo>
                <a:lnTo>
                  <a:pt x="2700274" y="3595688"/>
                </a:lnTo>
                <a:lnTo>
                  <a:pt x="2429129" y="3612070"/>
                </a:lnTo>
                <a:lnTo>
                  <a:pt x="2698750" y="3612070"/>
                </a:lnTo>
                <a:lnTo>
                  <a:pt x="2700592" y="3595815"/>
                </a:lnTo>
                <a:lnTo>
                  <a:pt x="2716022" y="3612070"/>
                </a:lnTo>
                <a:lnTo>
                  <a:pt x="2907348" y="3612070"/>
                </a:lnTo>
                <a:lnTo>
                  <a:pt x="3014028" y="3510470"/>
                </a:lnTo>
                <a:lnTo>
                  <a:pt x="3110294" y="3612070"/>
                </a:lnTo>
                <a:lnTo>
                  <a:pt x="3122549" y="3612070"/>
                </a:lnTo>
                <a:lnTo>
                  <a:pt x="3174810" y="3145092"/>
                </a:lnTo>
                <a:lnTo>
                  <a:pt x="2694242" y="3174302"/>
                </a:lnTo>
                <a:close/>
                <a:moveTo>
                  <a:pt x="1306068" y="1713802"/>
                </a:moveTo>
                <a:lnTo>
                  <a:pt x="1413193" y="1826578"/>
                </a:lnTo>
                <a:lnTo>
                  <a:pt x="1413193" y="1826578"/>
                </a:lnTo>
                <a:lnTo>
                  <a:pt x="1520381" y="1939354"/>
                </a:lnTo>
                <a:lnTo>
                  <a:pt x="1313180" y="2136204"/>
                </a:lnTo>
                <a:lnTo>
                  <a:pt x="1419352" y="2248027"/>
                </a:lnTo>
                <a:lnTo>
                  <a:pt x="939165" y="2277047"/>
                </a:lnTo>
                <a:lnTo>
                  <a:pt x="992632" y="1798765"/>
                </a:lnTo>
                <a:lnTo>
                  <a:pt x="1098868" y="1910652"/>
                </a:lnTo>
                <a:close/>
                <a:moveTo>
                  <a:pt x="879094" y="1264476"/>
                </a:moveTo>
                <a:lnTo>
                  <a:pt x="986282" y="1377252"/>
                </a:lnTo>
                <a:lnTo>
                  <a:pt x="986282" y="1377252"/>
                </a:lnTo>
                <a:lnTo>
                  <a:pt x="1093407" y="1489964"/>
                </a:lnTo>
                <a:lnTo>
                  <a:pt x="886206" y="1686814"/>
                </a:lnTo>
                <a:lnTo>
                  <a:pt x="992378" y="1798574"/>
                </a:lnTo>
                <a:lnTo>
                  <a:pt x="512064" y="1827657"/>
                </a:lnTo>
                <a:lnTo>
                  <a:pt x="565595" y="1349375"/>
                </a:lnTo>
                <a:lnTo>
                  <a:pt x="671767" y="1461135"/>
                </a:lnTo>
                <a:close/>
                <a:moveTo>
                  <a:pt x="85344" y="1378458"/>
                </a:moveTo>
                <a:lnTo>
                  <a:pt x="138875" y="900240"/>
                </a:lnTo>
                <a:lnTo>
                  <a:pt x="245110" y="1012000"/>
                </a:lnTo>
                <a:lnTo>
                  <a:pt x="452311" y="815150"/>
                </a:lnTo>
                <a:lnTo>
                  <a:pt x="559435" y="927862"/>
                </a:lnTo>
                <a:lnTo>
                  <a:pt x="559435" y="927862"/>
                </a:lnTo>
                <a:lnTo>
                  <a:pt x="666750" y="1040702"/>
                </a:lnTo>
                <a:lnTo>
                  <a:pt x="459359" y="1237552"/>
                </a:lnTo>
                <a:lnTo>
                  <a:pt x="565595" y="1349312"/>
                </a:lnTo>
                <a:close/>
                <a:moveTo>
                  <a:pt x="38100" y="2278317"/>
                </a:moveTo>
                <a:lnTo>
                  <a:pt x="91631" y="1800035"/>
                </a:lnTo>
                <a:lnTo>
                  <a:pt x="197803" y="1911858"/>
                </a:lnTo>
                <a:lnTo>
                  <a:pt x="405003" y="1715008"/>
                </a:lnTo>
                <a:lnTo>
                  <a:pt x="512191" y="1827784"/>
                </a:lnTo>
                <a:lnTo>
                  <a:pt x="512191" y="1827784"/>
                </a:lnTo>
                <a:lnTo>
                  <a:pt x="619316" y="1940497"/>
                </a:lnTo>
                <a:lnTo>
                  <a:pt x="412115" y="2137347"/>
                </a:lnTo>
                <a:lnTo>
                  <a:pt x="518287" y="2249107"/>
                </a:lnTo>
                <a:close/>
                <a:moveTo>
                  <a:pt x="465011" y="2727643"/>
                </a:moveTo>
                <a:lnTo>
                  <a:pt x="518541" y="2249361"/>
                </a:lnTo>
                <a:lnTo>
                  <a:pt x="624650" y="2361502"/>
                </a:lnTo>
                <a:lnTo>
                  <a:pt x="831850" y="2164652"/>
                </a:lnTo>
                <a:lnTo>
                  <a:pt x="938975" y="2277428"/>
                </a:lnTo>
                <a:lnTo>
                  <a:pt x="938975" y="2277428"/>
                </a:lnTo>
                <a:lnTo>
                  <a:pt x="1046163" y="2390204"/>
                </a:lnTo>
                <a:lnTo>
                  <a:pt x="838899" y="2587054"/>
                </a:lnTo>
                <a:lnTo>
                  <a:pt x="945134" y="2698877"/>
                </a:lnTo>
                <a:close/>
                <a:moveTo>
                  <a:pt x="1266127" y="3036189"/>
                </a:moveTo>
                <a:lnTo>
                  <a:pt x="1372362" y="3147949"/>
                </a:lnTo>
                <a:lnTo>
                  <a:pt x="891985" y="3176969"/>
                </a:lnTo>
                <a:lnTo>
                  <a:pt x="945515" y="2698750"/>
                </a:lnTo>
                <a:lnTo>
                  <a:pt x="1051751" y="2810510"/>
                </a:lnTo>
                <a:lnTo>
                  <a:pt x="1258951" y="2613660"/>
                </a:lnTo>
                <a:lnTo>
                  <a:pt x="1366076" y="2726373"/>
                </a:lnTo>
                <a:lnTo>
                  <a:pt x="1366076" y="2726373"/>
                </a:lnTo>
                <a:lnTo>
                  <a:pt x="1473200" y="2839276"/>
                </a:lnTo>
                <a:close/>
                <a:moveTo>
                  <a:pt x="1366203" y="2726373"/>
                </a:moveTo>
                <a:lnTo>
                  <a:pt x="1419733" y="2248154"/>
                </a:lnTo>
                <a:lnTo>
                  <a:pt x="1525969" y="2359914"/>
                </a:lnTo>
                <a:lnTo>
                  <a:pt x="1733169" y="2163064"/>
                </a:lnTo>
                <a:lnTo>
                  <a:pt x="1840294" y="2275777"/>
                </a:lnTo>
                <a:lnTo>
                  <a:pt x="1840294" y="2275777"/>
                </a:lnTo>
                <a:lnTo>
                  <a:pt x="1947418" y="2388489"/>
                </a:lnTo>
                <a:lnTo>
                  <a:pt x="1740217" y="2585339"/>
                </a:lnTo>
                <a:lnTo>
                  <a:pt x="1846453" y="2697099"/>
                </a:lnTo>
                <a:close/>
                <a:moveTo>
                  <a:pt x="2167319" y="3034919"/>
                </a:moveTo>
                <a:lnTo>
                  <a:pt x="2273300" y="3146743"/>
                </a:lnTo>
                <a:lnTo>
                  <a:pt x="1792923" y="3175762"/>
                </a:lnTo>
                <a:lnTo>
                  <a:pt x="1846453" y="2697480"/>
                </a:lnTo>
                <a:lnTo>
                  <a:pt x="1952689" y="2809304"/>
                </a:lnTo>
                <a:lnTo>
                  <a:pt x="2159889" y="2612454"/>
                </a:lnTo>
                <a:lnTo>
                  <a:pt x="2266950" y="2725166"/>
                </a:lnTo>
                <a:lnTo>
                  <a:pt x="2266950" y="2725166"/>
                </a:lnTo>
                <a:lnTo>
                  <a:pt x="2374075" y="2837942"/>
                </a:lnTo>
                <a:close/>
                <a:moveTo>
                  <a:pt x="3309938" y="3612770"/>
                </a:moveTo>
                <a:lnTo>
                  <a:pt x="3599878" y="3612770"/>
                </a:lnTo>
                <a:lnTo>
                  <a:pt x="3601847" y="3595116"/>
                </a:lnTo>
                <a:close/>
              </a:path>
            </a:pathLst>
          </a:custGeom>
          <a:gradFill>
            <a:gsLst>
              <a:gs pos="0">
                <a:schemeClr val="lt1"/>
              </a:gs>
              <a:gs pos="28000">
                <a:schemeClr val="lt1"/>
              </a:gs>
              <a:gs pos="100000">
                <a:schemeClr val="lt2"/>
              </a:gs>
            </a:gsLst>
            <a:lin ang="8100019"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53" name="Google Shape;53;p9"/>
          <p:cNvSpPr/>
          <p:nvPr/>
        </p:nvSpPr>
        <p:spPr>
          <a:xfrm>
            <a:off x="5015866" y="1"/>
            <a:ext cx="7176452" cy="6840855"/>
          </a:xfrm>
          <a:custGeom>
            <a:avLst/>
            <a:gdLst/>
            <a:ahLst/>
            <a:cxnLst/>
            <a:rect l="l" t="t" r="r" b="b"/>
            <a:pathLst>
              <a:path w="7176452" h="6840855" extrusionOk="0">
                <a:moveTo>
                  <a:pt x="5601653" y="0"/>
                </a:moveTo>
                <a:lnTo>
                  <a:pt x="5414201" y="0"/>
                </a:lnTo>
                <a:lnTo>
                  <a:pt x="5503101" y="93599"/>
                </a:lnTo>
                <a:close/>
                <a:moveTo>
                  <a:pt x="4701794" y="0"/>
                </a:moveTo>
                <a:lnTo>
                  <a:pt x="4511866" y="0"/>
                </a:lnTo>
                <a:lnTo>
                  <a:pt x="4601972" y="94806"/>
                </a:lnTo>
                <a:close/>
                <a:moveTo>
                  <a:pt x="6501511" y="0"/>
                </a:moveTo>
                <a:lnTo>
                  <a:pt x="6316599" y="0"/>
                </a:lnTo>
                <a:lnTo>
                  <a:pt x="6404356" y="92329"/>
                </a:lnTo>
                <a:close/>
                <a:moveTo>
                  <a:pt x="7176135" y="0"/>
                </a:moveTo>
                <a:lnTo>
                  <a:pt x="6854635" y="0"/>
                </a:lnTo>
                <a:lnTo>
                  <a:pt x="6718935" y="8192"/>
                </a:lnTo>
                <a:lnTo>
                  <a:pt x="6719888" y="0"/>
                </a:lnTo>
                <a:lnTo>
                  <a:pt x="6710998" y="0"/>
                </a:lnTo>
                <a:lnTo>
                  <a:pt x="6718935" y="8192"/>
                </a:lnTo>
                <a:lnTo>
                  <a:pt x="6718935" y="8192"/>
                </a:lnTo>
                <a:lnTo>
                  <a:pt x="6826060" y="120967"/>
                </a:lnTo>
                <a:lnTo>
                  <a:pt x="6618859" y="317818"/>
                </a:lnTo>
                <a:lnTo>
                  <a:pt x="6725285" y="429768"/>
                </a:lnTo>
                <a:lnTo>
                  <a:pt x="6244907" y="458788"/>
                </a:lnTo>
                <a:lnTo>
                  <a:pt x="6295962" y="0"/>
                </a:lnTo>
                <a:lnTo>
                  <a:pt x="5974016" y="0"/>
                </a:lnTo>
                <a:lnTo>
                  <a:pt x="5817616" y="9462"/>
                </a:lnTo>
                <a:lnTo>
                  <a:pt x="5818695" y="0"/>
                </a:lnTo>
                <a:lnTo>
                  <a:pt x="5808472" y="0"/>
                </a:lnTo>
                <a:lnTo>
                  <a:pt x="5817235" y="9462"/>
                </a:lnTo>
                <a:lnTo>
                  <a:pt x="5817235" y="9462"/>
                </a:lnTo>
                <a:lnTo>
                  <a:pt x="5924360" y="122238"/>
                </a:lnTo>
                <a:lnTo>
                  <a:pt x="5717159" y="319088"/>
                </a:lnTo>
                <a:lnTo>
                  <a:pt x="5823585" y="431038"/>
                </a:lnTo>
                <a:lnTo>
                  <a:pt x="5343207" y="460057"/>
                </a:lnTo>
                <a:lnTo>
                  <a:pt x="5394897" y="0"/>
                </a:lnTo>
                <a:lnTo>
                  <a:pt x="5093335" y="0"/>
                </a:lnTo>
                <a:lnTo>
                  <a:pt x="4916297" y="10668"/>
                </a:lnTo>
                <a:lnTo>
                  <a:pt x="4917504" y="0"/>
                </a:lnTo>
                <a:lnTo>
                  <a:pt x="4906010" y="0"/>
                </a:lnTo>
                <a:lnTo>
                  <a:pt x="4916170" y="10732"/>
                </a:lnTo>
                <a:lnTo>
                  <a:pt x="4916170" y="10732"/>
                </a:lnTo>
                <a:lnTo>
                  <a:pt x="5023485" y="123571"/>
                </a:lnTo>
                <a:lnTo>
                  <a:pt x="4816285" y="320421"/>
                </a:lnTo>
                <a:lnTo>
                  <a:pt x="4922520" y="432181"/>
                </a:lnTo>
                <a:lnTo>
                  <a:pt x="4442142" y="461264"/>
                </a:lnTo>
                <a:lnTo>
                  <a:pt x="4493831" y="0"/>
                </a:lnTo>
                <a:lnTo>
                  <a:pt x="4212907" y="0"/>
                </a:lnTo>
                <a:lnTo>
                  <a:pt x="4015232" y="11938"/>
                </a:lnTo>
                <a:lnTo>
                  <a:pt x="4016629" y="0"/>
                </a:lnTo>
                <a:lnTo>
                  <a:pt x="4003929" y="0"/>
                </a:lnTo>
                <a:lnTo>
                  <a:pt x="4015295" y="11938"/>
                </a:lnTo>
                <a:lnTo>
                  <a:pt x="4015295" y="11938"/>
                </a:lnTo>
                <a:lnTo>
                  <a:pt x="4122420" y="124714"/>
                </a:lnTo>
                <a:lnTo>
                  <a:pt x="3915219" y="321564"/>
                </a:lnTo>
                <a:lnTo>
                  <a:pt x="4021455" y="433324"/>
                </a:lnTo>
                <a:lnTo>
                  <a:pt x="3541078" y="462344"/>
                </a:lnTo>
                <a:lnTo>
                  <a:pt x="3592830" y="0"/>
                </a:lnTo>
                <a:lnTo>
                  <a:pt x="3332480" y="0"/>
                </a:lnTo>
                <a:lnTo>
                  <a:pt x="3114230" y="13208"/>
                </a:lnTo>
                <a:lnTo>
                  <a:pt x="3115691" y="0"/>
                </a:lnTo>
                <a:lnTo>
                  <a:pt x="3101530" y="0"/>
                </a:lnTo>
                <a:lnTo>
                  <a:pt x="3114230" y="13208"/>
                </a:lnTo>
                <a:lnTo>
                  <a:pt x="3114230" y="13208"/>
                </a:lnTo>
                <a:lnTo>
                  <a:pt x="3221355" y="125984"/>
                </a:lnTo>
                <a:lnTo>
                  <a:pt x="3014154" y="322834"/>
                </a:lnTo>
                <a:lnTo>
                  <a:pt x="3120390" y="434657"/>
                </a:lnTo>
                <a:lnTo>
                  <a:pt x="2639822" y="463550"/>
                </a:lnTo>
                <a:lnTo>
                  <a:pt x="2691765" y="0"/>
                </a:lnTo>
                <a:lnTo>
                  <a:pt x="2451735" y="0"/>
                </a:lnTo>
                <a:lnTo>
                  <a:pt x="2212848" y="14415"/>
                </a:lnTo>
                <a:lnTo>
                  <a:pt x="2214436" y="0"/>
                </a:lnTo>
                <a:lnTo>
                  <a:pt x="2198941" y="0"/>
                </a:lnTo>
                <a:lnTo>
                  <a:pt x="2212657" y="14478"/>
                </a:lnTo>
                <a:lnTo>
                  <a:pt x="2212657" y="14478"/>
                </a:lnTo>
                <a:lnTo>
                  <a:pt x="2319845" y="127191"/>
                </a:lnTo>
                <a:lnTo>
                  <a:pt x="2112581" y="324041"/>
                </a:lnTo>
                <a:lnTo>
                  <a:pt x="2218817" y="435800"/>
                </a:lnTo>
                <a:lnTo>
                  <a:pt x="1738440" y="464820"/>
                </a:lnTo>
                <a:lnTo>
                  <a:pt x="1790700" y="0"/>
                </a:lnTo>
                <a:lnTo>
                  <a:pt x="1571244" y="0"/>
                </a:lnTo>
                <a:lnTo>
                  <a:pt x="1311719" y="15685"/>
                </a:lnTo>
                <a:lnTo>
                  <a:pt x="1313434" y="0"/>
                </a:lnTo>
                <a:lnTo>
                  <a:pt x="1296670" y="0"/>
                </a:lnTo>
                <a:lnTo>
                  <a:pt x="1311529" y="15685"/>
                </a:lnTo>
                <a:lnTo>
                  <a:pt x="1311529" y="15685"/>
                </a:lnTo>
                <a:lnTo>
                  <a:pt x="1418717" y="128461"/>
                </a:lnTo>
                <a:lnTo>
                  <a:pt x="1211516" y="325311"/>
                </a:lnTo>
                <a:lnTo>
                  <a:pt x="1317688" y="437134"/>
                </a:lnTo>
                <a:lnTo>
                  <a:pt x="837375" y="466154"/>
                </a:lnTo>
                <a:lnTo>
                  <a:pt x="889635" y="0"/>
                </a:lnTo>
                <a:lnTo>
                  <a:pt x="690689" y="0"/>
                </a:lnTo>
                <a:lnTo>
                  <a:pt x="410527" y="16955"/>
                </a:lnTo>
                <a:lnTo>
                  <a:pt x="412432" y="0"/>
                </a:lnTo>
                <a:lnTo>
                  <a:pt x="394335" y="0"/>
                </a:lnTo>
                <a:lnTo>
                  <a:pt x="410464" y="16955"/>
                </a:lnTo>
                <a:lnTo>
                  <a:pt x="410464" y="16955"/>
                </a:lnTo>
                <a:lnTo>
                  <a:pt x="517588" y="129731"/>
                </a:lnTo>
                <a:lnTo>
                  <a:pt x="310388" y="326581"/>
                </a:lnTo>
                <a:lnTo>
                  <a:pt x="522922" y="550291"/>
                </a:lnTo>
                <a:lnTo>
                  <a:pt x="730123" y="353441"/>
                </a:lnTo>
                <a:lnTo>
                  <a:pt x="837247" y="466217"/>
                </a:lnTo>
                <a:lnTo>
                  <a:pt x="837247" y="466217"/>
                </a:lnTo>
                <a:lnTo>
                  <a:pt x="944435" y="578993"/>
                </a:lnTo>
                <a:lnTo>
                  <a:pt x="737171" y="775843"/>
                </a:lnTo>
                <a:lnTo>
                  <a:pt x="949769" y="999554"/>
                </a:lnTo>
                <a:lnTo>
                  <a:pt x="1156970" y="802704"/>
                </a:lnTo>
                <a:lnTo>
                  <a:pt x="1264285" y="915670"/>
                </a:lnTo>
                <a:lnTo>
                  <a:pt x="1264285" y="915670"/>
                </a:lnTo>
                <a:lnTo>
                  <a:pt x="1371537" y="1028700"/>
                </a:lnTo>
                <a:lnTo>
                  <a:pt x="1164336" y="1225550"/>
                </a:lnTo>
                <a:lnTo>
                  <a:pt x="1376934" y="1449261"/>
                </a:lnTo>
                <a:lnTo>
                  <a:pt x="1584134" y="1252411"/>
                </a:lnTo>
                <a:lnTo>
                  <a:pt x="1691259" y="1365250"/>
                </a:lnTo>
                <a:lnTo>
                  <a:pt x="1691259" y="1365250"/>
                </a:lnTo>
                <a:lnTo>
                  <a:pt x="1798383" y="1478026"/>
                </a:lnTo>
                <a:lnTo>
                  <a:pt x="1591183" y="1674876"/>
                </a:lnTo>
                <a:lnTo>
                  <a:pt x="1804035" y="1898650"/>
                </a:lnTo>
                <a:lnTo>
                  <a:pt x="2011235" y="1701800"/>
                </a:lnTo>
                <a:lnTo>
                  <a:pt x="2118360" y="1814513"/>
                </a:lnTo>
                <a:lnTo>
                  <a:pt x="2118360" y="1814513"/>
                </a:lnTo>
                <a:lnTo>
                  <a:pt x="2225484" y="1927289"/>
                </a:lnTo>
                <a:lnTo>
                  <a:pt x="2018284" y="2124139"/>
                </a:lnTo>
                <a:lnTo>
                  <a:pt x="2230818" y="2347849"/>
                </a:lnTo>
                <a:lnTo>
                  <a:pt x="2438019" y="2150999"/>
                </a:lnTo>
                <a:lnTo>
                  <a:pt x="2545207" y="2263775"/>
                </a:lnTo>
                <a:lnTo>
                  <a:pt x="2545207" y="2263775"/>
                </a:lnTo>
                <a:lnTo>
                  <a:pt x="2652331" y="2376488"/>
                </a:lnTo>
                <a:lnTo>
                  <a:pt x="2445131" y="2573338"/>
                </a:lnTo>
                <a:lnTo>
                  <a:pt x="2657666" y="2797048"/>
                </a:lnTo>
                <a:lnTo>
                  <a:pt x="2864866" y="2600198"/>
                </a:lnTo>
                <a:lnTo>
                  <a:pt x="2972435" y="2713038"/>
                </a:lnTo>
                <a:lnTo>
                  <a:pt x="2972435" y="2713038"/>
                </a:lnTo>
                <a:lnTo>
                  <a:pt x="3079432" y="2825750"/>
                </a:lnTo>
                <a:lnTo>
                  <a:pt x="2872232" y="3022600"/>
                </a:lnTo>
                <a:lnTo>
                  <a:pt x="3084766" y="3246311"/>
                </a:lnTo>
                <a:lnTo>
                  <a:pt x="3291967" y="3049461"/>
                </a:lnTo>
                <a:lnTo>
                  <a:pt x="3399091" y="3162300"/>
                </a:lnTo>
                <a:lnTo>
                  <a:pt x="3399091" y="3162300"/>
                </a:lnTo>
                <a:lnTo>
                  <a:pt x="3506216" y="3275013"/>
                </a:lnTo>
                <a:lnTo>
                  <a:pt x="3299016" y="3471863"/>
                </a:lnTo>
                <a:lnTo>
                  <a:pt x="3511741" y="3695700"/>
                </a:lnTo>
                <a:lnTo>
                  <a:pt x="3718941" y="3498850"/>
                </a:lnTo>
                <a:lnTo>
                  <a:pt x="3826066" y="3611626"/>
                </a:lnTo>
                <a:lnTo>
                  <a:pt x="3826066" y="3611626"/>
                </a:lnTo>
                <a:lnTo>
                  <a:pt x="3933190" y="3724402"/>
                </a:lnTo>
                <a:lnTo>
                  <a:pt x="3725990" y="3921252"/>
                </a:lnTo>
                <a:lnTo>
                  <a:pt x="3938588" y="4144963"/>
                </a:lnTo>
                <a:lnTo>
                  <a:pt x="4145788" y="3948113"/>
                </a:lnTo>
                <a:lnTo>
                  <a:pt x="4252913" y="4060825"/>
                </a:lnTo>
                <a:lnTo>
                  <a:pt x="4252913" y="4060825"/>
                </a:lnTo>
                <a:lnTo>
                  <a:pt x="4360037" y="4173601"/>
                </a:lnTo>
                <a:lnTo>
                  <a:pt x="4152837" y="4370451"/>
                </a:lnTo>
                <a:lnTo>
                  <a:pt x="4365371" y="4594098"/>
                </a:lnTo>
                <a:lnTo>
                  <a:pt x="4572635" y="4397248"/>
                </a:lnTo>
                <a:lnTo>
                  <a:pt x="4679760" y="4510024"/>
                </a:lnTo>
                <a:lnTo>
                  <a:pt x="4679760" y="4510024"/>
                </a:lnTo>
                <a:lnTo>
                  <a:pt x="4786884" y="4622737"/>
                </a:lnTo>
                <a:lnTo>
                  <a:pt x="4579684" y="4819587"/>
                </a:lnTo>
                <a:lnTo>
                  <a:pt x="4792218" y="5043297"/>
                </a:lnTo>
                <a:lnTo>
                  <a:pt x="4999418" y="4846447"/>
                </a:lnTo>
                <a:lnTo>
                  <a:pt x="5106606" y="4959223"/>
                </a:lnTo>
                <a:lnTo>
                  <a:pt x="5106606" y="4959223"/>
                </a:lnTo>
                <a:lnTo>
                  <a:pt x="5213985" y="5072698"/>
                </a:lnTo>
                <a:lnTo>
                  <a:pt x="5006785" y="5269548"/>
                </a:lnTo>
                <a:lnTo>
                  <a:pt x="5219319" y="5493258"/>
                </a:lnTo>
                <a:lnTo>
                  <a:pt x="5426519" y="5296408"/>
                </a:lnTo>
                <a:lnTo>
                  <a:pt x="5533644" y="5409121"/>
                </a:lnTo>
                <a:lnTo>
                  <a:pt x="5533644" y="5409121"/>
                </a:lnTo>
                <a:lnTo>
                  <a:pt x="5640832" y="5521833"/>
                </a:lnTo>
                <a:lnTo>
                  <a:pt x="5433631" y="5718683"/>
                </a:lnTo>
                <a:lnTo>
                  <a:pt x="5646166" y="5942394"/>
                </a:lnTo>
                <a:lnTo>
                  <a:pt x="5853366" y="5745544"/>
                </a:lnTo>
                <a:lnTo>
                  <a:pt x="5960491" y="5858320"/>
                </a:lnTo>
                <a:lnTo>
                  <a:pt x="5960491" y="5858320"/>
                </a:lnTo>
                <a:lnTo>
                  <a:pt x="6067616" y="5971096"/>
                </a:lnTo>
                <a:lnTo>
                  <a:pt x="5860415" y="6167946"/>
                </a:lnTo>
                <a:lnTo>
                  <a:pt x="6073013" y="6391656"/>
                </a:lnTo>
                <a:lnTo>
                  <a:pt x="6280214" y="6194806"/>
                </a:lnTo>
                <a:lnTo>
                  <a:pt x="6387338" y="6307519"/>
                </a:lnTo>
                <a:lnTo>
                  <a:pt x="6387338" y="6307519"/>
                </a:lnTo>
                <a:lnTo>
                  <a:pt x="6494463" y="6420295"/>
                </a:lnTo>
                <a:lnTo>
                  <a:pt x="6287262" y="6617144"/>
                </a:lnTo>
                <a:lnTo>
                  <a:pt x="6499860" y="6840856"/>
                </a:lnTo>
                <a:lnTo>
                  <a:pt x="6707061" y="6644006"/>
                </a:lnTo>
                <a:lnTo>
                  <a:pt x="6814312" y="6756908"/>
                </a:lnTo>
                <a:lnTo>
                  <a:pt x="6867842" y="6278499"/>
                </a:lnTo>
                <a:lnTo>
                  <a:pt x="6974078" y="6390259"/>
                </a:lnTo>
                <a:lnTo>
                  <a:pt x="7176135" y="6199315"/>
                </a:lnTo>
                <a:lnTo>
                  <a:pt x="7176135" y="5838254"/>
                </a:lnTo>
                <a:lnTo>
                  <a:pt x="6862191" y="5857304"/>
                </a:lnTo>
                <a:lnTo>
                  <a:pt x="6915722" y="5379085"/>
                </a:lnTo>
                <a:lnTo>
                  <a:pt x="7021957" y="5490845"/>
                </a:lnTo>
                <a:lnTo>
                  <a:pt x="7176135" y="5344287"/>
                </a:lnTo>
                <a:lnTo>
                  <a:pt x="7176135" y="4941189"/>
                </a:lnTo>
                <a:lnTo>
                  <a:pt x="6909435" y="4957318"/>
                </a:lnTo>
                <a:lnTo>
                  <a:pt x="6962966" y="4479036"/>
                </a:lnTo>
                <a:lnTo>
                  <a:pt x="7069201" y="4591050"/>
                </a:lnTo>
                <a:lnTo>
                  <a:pt x="7176135" y="4489450"/>
                </a:lnTo>
                <a:lnTo>
                  <a:pt x="7176135" y="4044061"/>
                </a:lnTo>
                <a:lnTo>
                  <a:pt x="6956742" y="4057650"/>
                </a:lnTo>
                <a:lnTo>
                  <a:pt x="7010273" y="3579432"/>
                </a:lnTo>
                <a:lnTo>
                  <a:pt x="7116509" y="3691191"/>
                </a:lnTo>
                <a:lnTo>
                  <a:pt x="7176135" y="3634550"/>
                </a:lnTo>
                <a:lnTo>
                  <a:pt x="7176135" y="3146997"/>
                </a:lnTo>
                <a:lnTo>
                  <a:pt x="7003987" y="3157411"/>
                </a:lnTo>
                <a:lnTo>
                  <a:pt x="7057517" y="2679129"/>
                </a:lnTo>
                <a:lnTo>
                  <a:pt x="7163753" y="2790952"/>
                </a:lnTo>
                <a:lnTo>
                  <a:pt x="7176453" y="2779141"/>
                </a:lnTo>
                <a:lnTo>
                  <a:pt x="7176453" y="2249932"/>
                </a:lnTo>
                <a:lnTo>
                  <a:pt x="7051548" y="2257425"/>
                </a:lnTo>
                <a:lnTo>
                  <a:pt x="7105079" y="1779207"/>
                </a:lnTo>
                <a:lnTo>
                  <a:pt x="7176135" y="1854200"/>
                </a:lnTo>
                <a:lnTo>
                  <a:pt x="7176135" y="1498600"/>
                </a:lnTo>
                <a:lnTo>
                  <a:pt x="6998335" y="1667383"/>
                </a:lnTo>
                <a:lnTo>
                  <a:pt x="7104507" y="1779207"/>
                </a:lnTo>
                <a:lnTo>
                  <a:pt x="6624193" y="1808226"/>
                </a:lnTo>
                <a:lnTo>
                  <a:pt x="6677724" y="1330008"/>
                </a:lnTo>
                <a:lnTo>
                  <a:pt x="6783895" y="1441768"/>
                </a:lnTo>
                <a:lnTo>
                  <a:pt x="6991096" y="1244918"/>
                </a:lnTo>
                <a:lnTo>
                  <a:pt x="7098284" y="1357694"/>
                </a:lnTo>
                <a:lnTo>
                  <a:pt x="7098284" y="1357694"/>
                </a:lnTo>
                <a:lnTo>
                  <a:pt x="7176135" y="1439355"/>
                </a:lnTo>
                <a:lnTo>
                  <a:pt x="7176135" y="1352550"/>
                </a:lnTo>
                <a:lnTo>
                  <a:pt x="7098538" y="1357249"/>
                </a:lnTo>
                <a:lnTo>
                  <a:pt x="7152068" y="879030"/>
                </a:lnTo>
                <a:lnTo>
                  <a:pt x="7176135" y="904430"/>
                </a:lnTo>
                <a:lnTo>
                  <a:pt x="7176135" y="643382"/>
                </a:lnTo>
                <a:lnTo>
                  <a:pt x="7045706" y="767334"/>
                </a:lnTo>
                <a:lnTo>
                  <a:pt x="7151941" y="879094"/>
                </a:lnTo>
                <a:lnTo>
                  <a:pt x="6671564" y="908050"/>
                </a:lnTo>
                <a:lnTo>
                  <a:pt x="6725285" y="429895"/>
                </a:lnTo>
                <a:lnTo>
                  <a:pt x="6831520" y="541719"/>
                </a:lnTo>
                <a:lnTo>
                  <a:pt x="7038721" y="344869"/>
                </a:lnTo>
                <a:lnTo>
                  <a:pt x="7145845" y="457645"/>
                </a:lnTo>
                <a:lnTo>
                  <a:pt x="7145845" y="457645"/>
                </a:lnTo>
                <a:lnTo>
                  <a:pt x="7176199" y="489395"/>
                </a:lnTo>
                <a:lnTo>
                  <a:pt x="7176199" y="455739"/>
                </a:lnTo>
                <a:lnTo>
                  <a:pt x="7145845" y="457581"/>
                </a:lnTo>
                <a:lnTo>
                  <a:pt x="7176135" y="186373"/>
                </a:lnTo>
                <a:close/>
                <a:moveTo>
                  <a:pt x="5823585" y="431165"/>
                </a:moveTo>
                <a:lnTo>
                  <a:pt x="5929820" y="542925"/>
                </a:lnTo>
                <a:lnTo>
                  <a:pt x="6137021" y="346075"/>
                </a:lnTo>
                <a:lnTo>
                  <a:pt x="6244145" y="458788"/>
                </a:lnTo>
                <a:lnTo>
                  <a:pt x="6244145" y="458788"/>
                </a:lnTo>
                <a:lnTo>
                  <a:pt x="6351715" y="571500"/>
                </a:lnTo>
                <a:lnTo>
                  <a:pt x="6144514" y="768350"/>
                </a:lnTo>
                <a:lnTo>
                  <a:pt x="6250750" y="880110"/>
                </a:lnTo>
                <a:lnTo>
                  <a:pt x="5770372" y="909130"/>
                </a:lnTo>
                <a:close/>
                <a:moveTo>
                  <a:pt x="6203125" y="1780286"/>
                </a:moveTo>
                <a:lnTo>
                  <a:pt x="5722811" y="1809369"/>
                </a:lnTo>
                <a:lnTo>
                  <a:pt x="5776341" y="1331087"/>
                </a:lnTo>
                <a:lnTo>
                  <a:pt x="5882513" y="1442911"/>
                </a:lnTo>
                <a:lnTo>
                  <a:pt x="6089714" y="1246061"/>
                </a:lnTo>
                <a:lnTo>
                  <a:pt x="6197219" y="1358900"/>
                </a:lnTo>
                <a:lnTo>
                  <a:pt x="6197219" y="1358900"/>
                </a:lnTo>
                <a:lnTo>
                  <a:pt x="6304343" y="1471676"/>
                </a:lnTo>
                <a:lnTo>
                  <a:pt x="6097143" y="1668526"/>
                </a:lnTo>
                <a:close/>
                <a:moveTo>
                  <a:pt x="6582854" y="3129598"/>
                </a:moveTo>
                <a:lnTo>
                  <a:pt x="6102985" y="3158617"/>
                </a:lnTo>
                <a:lnTo>
                  <a:pt x="6156516" y="2680399"/>
                </a:lnTo>
                <a:lnTo>
                  <a:pt x="6262751" y="2792159"/>
                </a:lnTo>
                <a:lnTo>
                  <a:pt x="6469952" y="2595309"/>
                </a:lnTo>
                <a:lnTo>
                  <a:pt x="6577076" y="2708085"/>
                </a:lnTo>
                <a:lnTo>
                  <a:pt x="6577076" y="2708085"/>
                </a:lnTo>
                <a:lnTo>
                  <a:pt x="6684201" y="2820797"/>
                </a:lnTo>
                <a:lnTo>
                  <a:pt x="6477000" y="3017647"/>
                </a:lnTo>
                <a:close/>
                <a:moveTo>
                  <a:pt x="6535611" y="4029583"/>
                </a:moveTo>
                <a:lnTo>
                  <a:pt x="6055233" y="4058603"/>
                </a:lnTo>
                <a:lnTo>
                  <a:pt x="6108764" y="3580321"/>
                </a:lnTo>
                <a:lnTo>
                  <a:pt x="6214999" y="3692144"/>
                </a:lnTo>
                <a:lnTo>
                  <a:pt x="6422200" y="3495294"/>
                </a:lnTo>
                <a:lnTo>
                  <a:pt x="6529324" y="3608070"/>
                </a:lnTo>
                <a:lnTo>
                  <a:pt x="6529324" y="3608070"/>
                </a:lnTo>
                <a:lnTo>
                  <a:pt x="6636893" y="3721100"/>
                </a:lnTo>
                <a:lnTo>
                  <a:pt x="6429692" y="3917950"/>
                </a:lnTo>
                <a:close/>
                <a:moveTo>
                  <a:pt x="6488303" y="4929505"/>
                </a:moveTo>
                <a:lnTo>
                  <a:pt x="6007989" y="4958525"/>
                </a:lnTo>
                <a:lnTo>
                  <a:pt x="6061519" y="4480306"/>
                </a:lnTo>
                <a:lnTo>
                  <a:pt x="6167691" y="4592066"/>
                </a:lnTo>
                <a:lnTo>
                  <a:pt x="6374892" y="4395216"/>
                </a:lnTo>
                <a:lnTo>
                  <a:pt x="6482080" y="4507929"/>
                </a:lnTo>
                <a:lnTo>
                  <a:pt x="6482080" y="4507929"/>
                </a:lnTo>
                <a:lnTo>
                  <a:pt x="6589204" y="4620705"/>
                </a:lnTo>
                <a:lnTo>
                  <a:pt x="6382004" y="4817555"/>
                </a:lnTo>
                <a:close/>
                <a:moveTo>
                  <a:pt x="3499929" y="1784350"/>
                </a:moveTo>
                <a:lnTo>
                  <a:pt x="3019552" y="1813433"/>
                </a:lnTo>
                <a:lnTo>
                  <a:pt x="3073082" y="1335151"/>
                </a:lnTo>
                <a:lnTo>
                  <a:pt x="3179318" y="1446911"/>
                </a:lnTo>
                <a:lnTo>
                  <a:pt x="3386518" y="1250061"/>
                </a:lnTo>
                <a:lnTo>
                  <a:pt x="3493643" y="1362837"/>
                </a:lnTo>
                <a:lnTo>
                  <a:pt x="3493643" y="1362837"/>
                </a:lnTo>
                <a:lnTo>
                  <a:pt x="3601085" y="1475359"/>
                </a:lnTo>
                <a:lnTo>
                  <a:pt x="3393884" y="1672209"/>
                </a:lnTo>
                <a:close/>
                <a:moveTo>
                  <a:pt x="3499929" y="1784350"/>
                </a:moveTo>
                <a:lnTo>
                  <a:pt x="3606102" y="1896173"/>
                </a:lnTo>
                <a:lnTo>
                  <a:pt x="3813302" y="1699323"/>
                </a:lnTo>
                <a:lnTo>
                  <a:pt x="3920490" y="1812100"/>
                </a:lnTo>
                <a:lnTo>
                  <a:pt x="3920490" y="1812100"/>
                </a:lnTo>
                <a:lnTo>
                  <a:pt x="4027615" y="1924876"/>
                </a:lnTo>
                <a:lnTo>
                  <a:pt x="3820414" y="2121726"/>
                </a:lnTo>
                <a:lnTo>
                  <a:pt x="3926650" y="2233549"/>
                </a:lnTo>
                <a:lnTo>
                  <a:pt x="3446272" y="2262569"/>
                </a:lnTo>
                <a:close/>
                <a:moveTo>
                  <a:pt x="5729097" y="2231073"/>
                </a:moveTo>
                <a:lnTo>
                  <a:pt x="5248783" y="2260156"/>
                </a:lnTo>
                <a:lnTo>
                  <a:pt x="5302314" y="1781873"/>
                </a:lnTo>
                <a:lnTo>
                  <a:pt x="5408486" y="1893697"/>
                </a:lnTo>
                <a:lnTo>
                  <a:pt x="5615686" y="1696847"/>
                </a:lnTo>
                <a:lnTo>
                  <a:pt x="5722874" y="1809623"/>
                </a:lnTo>
                <a:lnTo>
                  <a:pt x="5722874" y="1809623"/>
                </a:lnTo>
                <a:lnTo>
                  <a:pt x="5830062" y="1922399"/>
                </a:lnTo>
                <a:lnTo>
                  <a:pt x="5622862" y="2119249"/>
                </a:lnTo>
                <a:close/>
                <a:moveTo>
                  <a:pt x="6108827" y="3580384"/>
                </a:moveTo>
                <a:lnTo>
                  <a:pt x="5628450" y="3609467"/>
                </a:lnTo>
                <a:lnTo>
                  <a:pt x="5681980" y="3131185"/>
                </a:lnTo>
                <a:lnTo>
                  <a:pt x="5788216" y="3242945"/>
                </a:lnTo>
                <a:lnTo>
                  <a:pt x="5995416" y="3046095"/>
                </a:lnTo>
                <a:lnTo>
                  <a:pt x="6102985" y="3158681"/>
                </a:lnTo>
                <a:lnTo>
                  <a:pt x="6102985" y="3158681"/>
                </a:lnTo>
                <a:lnTo>
                  <a:pt x="6210110" y="3271393"/>
                </a:lnTo>
                <a:lnTo>
                  <a:pt x="6002909" y="3468243"/>
                </a:lnTo>
                <a:close/>
                <a:moveTo>
                  <a:pt x="5575427" y="3019235"/>
                </a:moveTo>
                <a:lnTo>
                  <a:pt x="5681663" y="3131058"/>
                </a:lnTo>
                <a:lnTo>
                  <a:pt x="5201285" y="3160078"/>
                </a:lnTo>
                <a:lnTo>
                  <a:pt x="5254816" y="2681859"/>
                </a:lnTo>
                <a:lnTo>
                  <a:pt x="5361051" y="2793619"/>
                </a:lnTo>
                <a:lnTo>
                  <a:pt x="5568252" y="2596769"/>
                </a:lnTo>
                <a:lnTo>
                  <a:pt x="5675376" y="2709482"/>
                </a:lnTo>
                <a:lnTo>
                  <a:pt x="5675376" y="2709482"/>
                </a:lnTo>
                <a:lnTo>
                  <a:pt x="5782501" y="2822258"/>
                </a:lnTo>
                <a:close/>
                <a:moveTo>
                  <a:pt x="5254689" y="2681732"/>
                </a:moveTo>
                <a:lnTo>
                  <a:pt x="4774375" y="2710752"/>
                </a:lnTo>
                <a:lnTo>
                  <a:pt x="4827841" y="2232470"/>
                </a:lnTo>
                <a:lnTo>
                  <a:pt x="4934585" y="2344103"/>
                </a:lnTo>
                <a:lnTo>
                  <a:pt x="5141786" y="2147253"/>
                </a:lnTo>
                <a:lnTo>
                  <a:pt x="5248910" y="2260029"/>
                </a:lnTo>
                <a:lnTo>
                  <a:pt x="5248910" y="2260029"/>
                </a:lnTo>
                <a:lnTo>
                  <a:pt x="5356098" y="2372805"/>
                </a:lnTo>
                <a:lnTo>
                  <a:pt x="5148898" y="2569655"/>
                </a:lnTo>
                <a:close/>
                <a:moveTo>
                  <a:pt x="5196078" y="1670050"/>
                </a:moveTo>
                <a:lnTo>
                  <a:pt x="5302314" y="1781810"/>
                </a:lnTo>
                <a:lnTo>
                  <a:pt x="4821936" y="1810830"/>
                </a:lnTo>
                <a:lnTo>
                  <a:pt x="4875466" y="1332611"/>
                </a:lnTo>
                <a:lnTo>
                  <a:pt x="4981639" y="1444371"/>
                </a:lnTo>
                <a:lnTo>
                  <a:pt x="5188839" y="1247521"/>
                </a:lnTo>
                <a:lnTo>
                  <a:pt x="5296027" y="1360234"/>
                </a:lnTo>
                <a:lnTo>
                  <a:pt x="5296027" y="1360234"/>
                </a:lnTo>
                <a:lnTo>
                  <a:pt x="5403279" y="1473200"/>
                </a:lnTo>
                <a:close/>
                <a:moveTo>
                  <a:pt x="4929378" y="1924050"/>
                </a:moveTo>
                <a:lnTo>
                  <a:pt x="4722178" y="2120900"/>
                </a:lnTo>
                <a:lnTo>
                  <a:pt x="4828350" y="2232660"/>
                </a:lnTo>
                <a:lnTo>
                  <a:pt x="4348036" y="2261680"/>
                </a:lnTo>
                <a:lnTo>
                  <a:pt x="4401566" y="1783461"/>
                </a:lnTo>
                <a:lnTo>
                  <a:pt x="4507738" y="1895221"/>
                </a:lnTo>
                <a:lnTo>
                  <a:pt x="4714939" y="1698371"/>
                </a:lnTo>
                <a:lnTo>
                  <a:pt x="4822127" y="1811084"/>
                </a:lnTo>
                <a:lnTo>
                  <a:pt x="4822127" y="1811084"/>
                </a:lnTo>
                <a:close/>
                <a:moveTo>
                  <a:pt x="4295204" y="1671574"/>
                </a:moveTo>
                <a:lnTo>
                  <a:pt x="4401185" y="1782826"/>
                </a:lnTo>
                <a:lnTo>
                  <a:pt x="3920807" y="1811845"/>
                </a:lnTo>
                <a:lnTo>
                  <a:pt x="3974338" y="1333564"/>
                </a:lnTo>
                <a:lnTo>
                  <a:pt x="4080510" y="1445387"/>
                </a:lnTo>
                <a:lnTo>
                  <a:pt x="4287774" y="1248537"/>
                </a:lnTo>
                <a:lnTo>
                  <a:pt x="4394835" y="1361250"/>
                </a:lnTo>
                <a:lnTo>
                  <a:pt x="4394835" y="1361250"/>
                </a:lnTo>
                <a:lnTo>
                  <a:pt x="4501960" y="1474026"/>
                </a:lnTo>
                <a:close/>
                <a:moveTo>
                  <a:pt x="3927284" y="2234121"/>
                </a:moveTo>
                <a:lnTo>
                  <a:pt x="4033520" y="2345881"/>
                </a:lnTo>
                <a:lnTo>
                  <a:pt x="4240720" y="2149031"/>
                </a:lnTo>
                <a:lnTo>
                  <a:pt x="4347845" y="2261743"/>
                </a:lnTo>
                <a:lnTo>
                  <a:pt x="4347845" y="2261743"/>
                </a:lnTo>
                <a:lnTo>
                  <a:pt x="4455033" y="2374456"/>
                </a:lnTo>
                <a:lnTo>
                  <a:pt x="4247832" y="2571306"/>
                </a:lnTo>
                <a:lnTo>
                  <a:pt x="4354004" y="2683066"/>
                </a:lnTo>
                <a:lnTo>
                  <a:pt x="3873691" y="2712085"/>
                </a:lnTo>
                <a:close/>
                <a:moveTo>
                  <a:pt x="4354259" y="2683447"/>
                </a:moveTo>
                <a:lnTo>
                  <a:pt x="4460494" y="2795270"/>
                </a:lnTo>
                <a:lnTo>
                  <a:pt x="4667694" y="2598420"/>
                </a:lnTo>
                <a:lnTo>
                  <a:pt x="4774819" y="2711196"/>
                </a:lnTo>
                <a:lnTo>
                  <a:pt x="4774819" y="2711196"/>
                </a:lnTo>
                <a:lnTo>
                  <a:pt x="4881943" y="2823972"/>
                </a:lnTo>
                <a:lnTo>
                  <a:pt x="4674743" y="3020822"/>
                </a:lnTo>
                <a:lnTo>
                  <a:pt x="4780979" y="3132646"/>
                </a:lnTo>
                <a:lnTo>
                  <a:pt x="4300601" y="3161665"/>
                </a:lnTo>
                <a:close/>
                <a:moveTo>
                  <a:pt x="4781232" y="3132836"/>
                </a:moveTo>
                <a:lnTo>
                  <a:pt x="4887468" y="3244596"/>
                </a:lnTo>
                <a:lnTo>
                  <a:pt x="5094668" y="3047746"/>
                </a:lnTo>
                <a:lnTo>
                  <a:pt x="5201285" y="3159887"/>
                </a:lnTo>
                <a:lnTo>
                  <a:pt x="5201285" y="3159887"/>
                </a:lnTo>
                <a:lnTo>
                  <a:pt x="5308410" y="3272663"/>
                </a:lnTo>
                <a:lnTo>
                  <a:pt x="5101209" y="3469513"/>
                </a:lnTo>
                <a:lnTo>
                  <a:pt x="5207635" y="3581400"/>
                </a:lnTo>
                <a:lnTo>
                  <a:pt x="4727257" y="3610420"/>
                </a:lnTo>
                <a:close/>
                <a:moveTo>
                  <a:pt x="5207635" y="3581400"/>
                </a:moveTo>
                <a:lnTo>
                  <a:pt x="5313870" y="3693160"/>
                </a:lnTo>
                <a:lnTo>
                  <a:pt x="5521071" y="3496310"/>
                </a:lnTo>
                <a:lnTo>
                  <a:pt x="5628195" y="3609086"/>
                </a:lnTo>
                <a:lnTo>
                  <a:pt x="5628195" y="3609086"/>
                </a:lnTo>
                <a:lnTo>
                  <a:pt x="5735320" y="3721799"/>
                </a:lnTo>
                <a:lnTo>
                  <a:pt x="5528119" y="3918649"/>
                </a:lnTo>
                <a:lnTo>
                  <a:pt x="5634355" y="4030409"/>
                </a:lnTo>
                <a:lnTo>
                  <a:pt x="5153978" y="4059491"/>
                </a:lnTo>
                <a:close/>
                <a:moveTo>
                  <a:pt x="5634609" y="4030726"/>
                </a:moveTo>
                <a:lnTo>
                  <a:pt x="5741035" y="4142740"/>
                </a:lnTo>
                <a:lnTo>
                  <a:pt x="5948299" y="3945890"/>
                </a:lnTo>
                <a:lnTo>
                  <a:pt x="6055424" y="4058666"/>
                </a:lnTo>
                <a:lnTo>
                  <a:pt x="6055424" y="4058666"/>
                </a:lnTo>
                <a:lnTo>
                  <a:pt x="6162548" y="4171442"/>
                </a:lnTo>
                <a:lnTo>
                  <a:pt x="5955348" y="4368292"/>
                </a:lnTo>
                <a:lnTo>
                  <a:pt x="6061583" y="4480116"/>
                </a:lnTo>
                <a:lnTo>
                  <a:pt x="5581205" y="4509135"/>
                </a:lnTo>
                <a:close/>
                <a:moveTo>
                  <a:pt x="6049709" y="2568258"/>
                </a:moveTo>
                <a:lnTo>
                  <a:pt x="6155944" y="2680081"/>
                </a:lnTo>
                <a:lnTo>
                  <a:pt x="5675566" y="2709101"/>
                </a:lnTo>
                <a:lnTo>
                  <a:pt x="5729097" y="2230882"/>
                </a:lnTo>
                <a:lnTo>
                  <a:pt x="5835332" y="2342642"/>
                </a:lnTo>
                <a:lnTo>
                  <a:pt x="6042533" y="2145792"/>
                </a:lnTo>
                <a:lnTo>
                  <a:pt x="6149657" y="2258505"/>
                </a:lnTo>
                <a:lnTo>
                  <a:pt x="6149657" y="2258505"/>
                </a:lnTo>
                <a:lnTo>
                  <a:pt x="6256845" y="2371281"/>
                </a:lnTo>
                <a:close/>
                <a:moveTo>
                  <a:pt x="5662866" y="796608"/>
                </a:moveTo>
                <a:lnTo>
                  <a:pt x="5769991" y="909320"/>
                </a:lnTo>
                <a:lnTo>
                  <a:pt x="5769991" y="909320"/>
                </a:lnTo>
                <a:lnTo>
                  <a:pt x="5877497" y="1022350"/>
                </a:lnTo>
                <a:lnTo>
                  <a:pt x="5670296" y="1219200"/>
                </a:lnTo>
                <a:lnTo>
                  <a:pt x="5776531" y="1330960"/>
                </a:lnTo>
                <a:lnTo>
                  <a:pt x="5296154" y="1359980"/>
                </a:lnTo>
                <a:lnTo>
                  <a:pt x="5349685" y="881761"/>
                </a:lnTo>
                <a:lnTo>
                  <a:pt x="5455920" y="993521"/>
                </a:lnTo>
                <a:close/>
                <a:moveTo>
                  <a:pt x="4922456" y="432308"/>
                </a:moveTo>
                <a:lnTo>
                  <a:pt x="5028692" y="544132"/>
                </a:lnTo>
                <a:lnTo>
                  <a:pt x="5235892" y="347282"/>
                </a:lnTo>
                <a:lnTo>
                  <a:pt x="5343017" y="460057"/>
                </a:lnTo>
                <a:lnTo>
                  <a:pt x="5343017" y="460057"/>
                </a:lnTo>
                <a:lnTo>
                  <a:pt x="5450141" y="572834"/>
                </a:lnTo>
                <a:lnTo>
                  <a:pt x="5242941" y="769684"/>
                </a:lnTo>
                <a:lnTo>
                  <a:pt x="5349177" y="881507"/>
                </a:lnTo>
                <a:lnTo>
                  <a:pt x="4868799" y="910527"/>
                </a:lnTo>
                <a:close/>
                <a:moveTo>
                  <a:pt x="4761675" y="797814"/>
                </a:moveTo>
                <a:lnTo>
                  <a:pt x="4868799" y="910590"/>
                </a:lnTo>
                <a:lnTo>
                  <a:pt x="4868799" y="910590"/>
                </a:lnTo>
                <a:lnTo>
                  <a:pt x="4975924" y="1023366"/>
                </a:lnTo>
                <a:lnTo>
                  <a:pt x="4768723" y="1220216"/>
                </a:lnTo>
                <a:lnTo>
                  <a:pt x="4874959" y="1332040"/>
                </a:lnTo>
                <a:lnTo>
                  <a:pt x="4394835" y="1361250"/>
                </a:lnTo>
                <a:lnTo>
                  <a:pt x="4448366" y="882968"/>
                </a:lnTo>
                <a:lnTo>
                  <a:pt x="4554601" y="994791"/>
                </a:lnTo>
                <a:close/>
                <a:moveTo>
                  <a:pt x="4021265" y="433578"/>
                </a:moveTo>
                <a:lnTo>
                  <a:pt x="4127500" y="545338"/>
                </a:lnTo>
                <a:lnTo>
                  <a:pt x="4334701" y="348488"/>
                </a:lnTo>
                <a:lnTo>
                  <a:pt x="4441825" y="461264"/>
                </a:lnTo>
                <a:lnTo>
                  <a:pt x="4441825" y="461264"/>
                </a:lnTo>
                <a:lnTo>
                  <a:pt x="4548950" y="573977"/>
                </a:lnTo>
                <a:lnTo>
                  <a:pt x="4341749" y="770827"/>
                </a:lnTo>
                <a:lnTo>
                  <a:pt x="4447985" y="882587"/>
                </a:lnTo>
                <a:lnTo>
                  <a:pt x="3967607" y="911670"/>
                </a:lnTo>
                <a:close/>
                <a:moveTo>
                  <a:pt x="3860482" y="799084"/>
                </a:moveTo>
                <a:lnTo>
                  <a:pt x="3967607" y="911860"/>
                </a:lnTo>
                <a:lnTo>
                  <a:pt x="3967607" y="911860"/>
                </a:lnTo>
                <a:lnTo>
                  <a:pt x="4074731" y="1024573"/>
                </a:lnTo>
                <a:lnTo>
                  <a:pt x="3867531" y="1221423"/>
                </a:lnTo>
                <a:lnTo>
                  <a:pt x="3973766" y="1333183"/>
                </a:lnTo>
                <a:lnTo>
                  <a:pt x="3493389" y="1362266"/>
                </a:lnTo>
                <a:lnTo>
                  <a:pt x="3546919" y="883984"/>
                </a:lnTo>
                <a:lnTo>
                  <a:pt x="3653155" y="995744"/>
                </a:lnTo>
                <a:close/>
                <a:moveTo>
                  <a:pt x="3120072" y="434848"/>
                </a:moveTo>
                <a:lnTo>
                  <a:pt x="3226435" y="546672"/>
                </a:lnTo>
                <a:lnTo>
                  <a:pt x="3433636" y="349822"/>
                </a:lnTo>
                <a:lnTo>
                  <a:pt x="3540760" y="462534"/>
                </a:lnTo>
                <a:lnTo>
                  <a:pt x="3540760" y="462534"/>
                </a:lnTo>
                <a:lnTo>
                  <a:pt x="3647884" y="575310"/>
                </a:lnTo>
                <a:lnTo>
                  <a:pt x="3440684" y="772160"/>
                </a:lnTo>
                <a:lnTo>
                  <a:pt x="3546919" y="883920"/>
                </a:lnTo>
                <a:lnTo>
                  <a:pt x="3066542" y="912940"/>
                </a:lnTo>
                <a:close/>
                <a:moveTo>
                  <a:pt x="2959735" y="800418"/>
                </a:moveTo>
                <a:lnTo>
                  <a:pt x="3066859" y="913130"/>
                </a:lnTo>
                <a:lnTo>
                  <a:pt x="3066859" y="913130"/>
                </a:lnTo>
                <a:lnTo>
                  <a:pt x="3173984" y="1025906"/>
                </a:lnTo>
                <a:lnTo>
                  <a:pt x="2966783" y="1222756"/>
                </a:lnTo>
                <a:lnTo>
                  <a:pt x="3073019" y="1334516"/>
                </a:lnTo>
                <a:lnTo>
                  <a:pt x="2592641" y="1363536"/>
                </a:lnTo>
                <a:lnTo>
                  <a:pt x="2646172" y="885317"/>
                </a:lnTo>
                <a:lnTo>
                  <a:pt x="2752407" y="997077"/>
                </a:lnTo>
                <a:close/>
                <a:moveTo>
                  <a:pt x="2219325" y="436118"/>
                </a:moveTo>
                <a:lnTo>
                  <a:pt x="2325561" y="547942"/>
                </a:lnTo>
                <a:lnTo>
                  <a:pt x="2532761" y="351092"/>
                </a:lnTo>
                <a:lnTo>
                  <a:pt x="2639695" y="463550"/>
                </a:lnTo>
                <a:lnTo>
                  <a:pt x="2639695" y="463550"/>
                </a:lnTo>
                <a:lnTo>
                  <a:pt x="2746819" y="576326"/>
                </a:lnTo>
                <a:lnTo>
                  <a:pt x="2539619" y="773176"/>
                </a:lnTo>
                <a:lnTo>
                  <a:pt x="2645854" y="885000"/>
                </a:lnTo>
                <a:lnTo>
                  <a:pt x="2165604" y="914400"/>
                </a:lnTo>
                <a:close/>
                <a:moveTo>
                  <a:pt x="1264285" y="915607"/>
                </a:moveTo>
                <a:lnTo>
                  <a:pt x="1317815" y="437388"/>
                </a:lnTo>
                <a:lnTo>
                  <a:pt x="1424051" y="549148"/>
                </a:lnTo>
                <a:lnTo>
                  <a:pt x="1631252" y="352298"/>
                </a:lnTo>
                <a:lnTo>
                  <a:pt x="1738376" y="465074"/>
                </a:lnTo>
                <a:lnTo>
                  <a:pt x="1738376" y="465074"/>
                </a:lnTo>
                <a:lnTo>
                  <a:pt x="1845754" y="577850"/>
                </a:lnTo>
                <a:lnTo>
                  <a:pt x="1638554" y="774700"/>
                </a:lnTo>
                <a:lnTo>
                  <a:pt x="1744790" y="886460"/>
                </a:lnTo>
                <a:close/>
                <a:moveTo>
                  <a:pt x="1691386" y="1365250"/>
                </a:moveTo>
                <a:lnTo>
                  <a:pt x="1744916" y="886968"/>
                </a:lnTo>
                <a:lnTo>
                  <a:pt x="1851152" y="998791"/>
                </a:lnTo>
                <a:lnTo>
                  <a:pt x="2058353" y="801942"/>
                </a:lnTo>
                <a:lnTo>
                  <a:pt x="2165477" y="914400"/>
                </a:lnTo>
                <a:lnTo>
                  <a:pt x="2165477" y="914400"/>
                </a:lnTo>
                <a:lnTo>
                  <a:pt x="2272602" y="1027176"/>
                </a:lnTo>
                <a:lnTo>
                  <a:pt x="2065401" y="1224026"/>
                </a:lnTo>
                <a:lnTo>
                  <a:pt x="2171637" y="1335850"/>
                </a:lnTo>
                <a:close/>
                <a:moveTo>
                  <a:pt x="2118360" y="1814576"/>
                </a:moveTo>
                <a:lnTo>
                  <a:pt x="2171891" y="1336358"/>
                </a:lnTo>
                <a:lnTo>
                  <a:pt x="2278126" y="1448118"/>
                </a:lnTo>
                <a:lnTo>
                  <a:pt x="2485327" y="1251268"/>
                </a:lnTo>
                <a:lnTo>
                  <a:pt x="2592451" y="1363980"/>
                </a:lnTo>
                <a:lnTo>
                  <a:pt x="2592451" y="1363980"/>
                </a:lnTo>
                <a:lnTo>
                  <a:pt x="2699576" y="1476756"/>
                </a:lnTo>
                <a:lnTo>
                  <a:pt x="2492375" y="1673606"/>
                </a:lnTo>
                <a:lnTo>
                  <a:pt x="2598611" y="1785366"/>
                </a:lnTo>
                <a:close/>
                <a:moveTo>
                  <a:pt x="2545334" y="2263966"/>
                </a:moveTo>
                <a:lnTo>
                  <a:pt x="2598865" y="1785684"/>
                </a:lnTo>
                <a:lnTo>
                  <a:pt x="2705037" y="1897507"/>
                </a:lnTo>
                <a:lnTo>
                  <a:pt x="2912301" y="1700657"/>
                </a:lnTo>
                <a:lnTo>
                  <a:pt x="3019425" y="1813433"/>
                </a:lnTo>
                <a:lnTo>
                  <a:pt x="3019425" y="1813433"/>
                </a:lnTo>
                <a:lnTo>
                  <a:pt x="3126550" y="1926145"/>
                </a:lnTo>
                <a:lnTo>
                  <a:pt x="2919349" y="2122996"/>
                </a:lnTo>
                <a:lnTo>
                  <a:pt x="3025584" y="2234756"/>
                </a:lnTo>
                <a:close/>
                <a:moveTo>
                  <a:pt x="2972435" y="2713038"/>
                </a:moveTo>
                <a:lnTo>
                  <a:pt x="3025966" y="2234756"/>
                </a:lnTo>
                <a:lnTo>
                  <a:pt x="3132138" y="2346579"/>
                </a:lnTo>
                <a:lnTo>
                  <a:pt x="3339338" y="2149729"/>
                </a:lnTo>
                <a:lnTo>
                  <a:pt x="3446526" y="2262505"/>
                </a:lnTo>
                <a:lnTo>
                  <a:pt x="3446526" y="2262505"/>
                </a:lnTo>
                <a:lnTo>
                  <a:pt x="3553651" y="2375281"/>
                </a:lnTo>
                <a:lnTo>
                  <a:pt x="3346450" y="2572131"/>
                </a:lnTo>
                <a:lnTo>
                  <a:pt x="3452622" y="2683955"/>
                </a:lnTo>
                <a:close/>
                <a:moveTo>
                  <a:pt x="3399282" y="3162300"/>
                </a:moveTo>
                <a:lnTo>
                  <a:pt x="3452749" y="2684082"/>
                </a:lnTo>
                <a:lnTo>
                  <a:pt x="3558984" y="2795842"/>
                </a:lnTo>
                <a:lnTo>
                  <a:pt x="3766185" y="2598992"/>
                </a:lnTo>
                <a:lnTo>
                  <a:pt x="3873309" y="2711704"/>
                </a:lnTo>
                <a:lnTo>
                  <a:pt x="3873309" y="2711704"/>
                </a:lnTo>
                <a:lnTo>
                  <a:pt x="3980497" y="2824417"/>
                </a:lnTo>
                <a:lnTo>
                  <a:pt x="3773297" y="3021267"/>
                </a:lnTo>
                <a:lnTo>
                  <a:pt x="3879469" y="3133027"/>
                </a:lnTo>
                <a:close/>
                <a:moveTo>
                  <a:pt x="3826192" y="3611690"/>
                </a:moveTo>
                <a:lnTo>
                  <a:pt x="3879723" y="3133408"/>
                </a:lnTo>
                <a:lnTo>
                  <a:pt x="3985958" y="3245231"/>
                </a:lnTo>
                <a:lnTo>
                  <a:pt x="4193159" y="3048381"/>
                </a:lnTo>
                <a:lnTo>
                  <a:pt x="4300284" y="3161157"/>
                </a:lnTo>
                <a:lnTo>
                  <a:pt x="4300284" y="3161157"/>
                </a:lnTo>
                <a:lnTo>
                  <a:pt x="4407535" y="3274060"/>
                </a:lnTo>
                <a:lnTo>
                  <a:pt x="4200335" y="3470910"/>
                </a:lnTo>
                <a:lnTo>
                  <a:pt x="4306570" y="3582734"/>
                </a:lnTo>
                <a:close/>
                <a:moveTo>
                  <a:pt x="4253166" y="4061016"/>
                </a:moveTo>
                <a:lnTo>
                  <a:pt x="4306697" y="3582797"/>
                </a:lnTo>
                <a:lnTo>
                  <a:pt x="4412932" y="3694557"/>
                </a:lnTo>
                <a:lnTo>
                  <a:pt x="4620133" y="3497707"/>
                </a:lnTo>
                <a:lnTo>
                  <a:pt x="4727257" y="3610420"/>
                </a:lnTo>
                <a:lnTo>
                  <a:pt x="4727257" y="3610420"/>
                </a:lnTo>
                <a:lnTo>
                  <a:pt x="4834382" y="3723196"/>
                </a:lnTo>
                <a:lnTo>
                  <a:pt x="4627181" y="3920046"/>
                </a:lnTo>
                <a:lnTo>
                  <a:pt x="4733417" y="4031806"/>
                </a:lnTo>
                <a:close/>
                <a:moveTo>
                  <a:pt x="4680141" y="4510405"/>
                </a:moveTo>
                <a:lnTo>
                  <a:pt x="4733671" y="4032123"/>
                </a:lnTo>
                <a:lnTo>
                  <a:pt x="4839906" y="4143883"/>
                </a:lnTo>
                <a:lnTo>
                  <a:pt x="5047107" y="3947033"/>
                </a:lnTo>
                <a:lnTo>
                  <a:pt x="5154231" y="4059809"/>
                </a:lnTo>
                <a:lnTo>
                  <a:pt x="5154231" y="4059809"/>
                </a:lnTo>
                <a:lnTo>
                  <a:pt x="5261356" y="4172522"/>
                </a:lnTo>
                <a:lnTo>
                  <a:pt x="5054155" y="4369372"/>
                </a:lnTo>
                <a:lnTo>
                  <a:pt x="5160391" y="4481132"/>
                </a:lnTo>
                <a:close/>
                <a:moveTo>
                  <a:pt x="5107115" y="4959731"/>
                </a:moveTo>
                <a:lnTo>
                  <a:pt x="5160645" y="4481449"/>
                </a:lnTo>
                <a:lnTo>
                  <a:pt x="5266817" y="4593273"/>
                </a:lnTo>
                <a:lnTo>
                  <a:pt x="5474017" y="4396423"/>
                </a:lnTo>
                <a:lnTo>
                  <a:pt x="5581205" y="4509199"/>
                </a:lnTo>
                <a:lnTo>
                  <a:pt x="5581205" y="4509199"/>
                </a:lnTo>
                <a:lnTo>
                  <a:pt x="5688330" y="4621975"/>
                </a:lnTo>
                <a:lnTo>
                  <a:pt x="5481129" y="4818825"/>
                </a:lnTo>
                <a:lnTo>
                  <a:pt x="5587365" y="4930648"/>
                </a:lnTo>
                <a:close/>
                <a:moveTo>
                  <a:pt x="5534089" y="5409057"/>
                </a:moveTo>
                <a:lnTo>
                  <a:pt x="5587555" y="4930839"/>
                </a:lnTo>
                <a:lnTo>
                  <a:pt x="5693791" y="5042599"/>
                </a:lnTo>
                <a:lnTo>
                  <a:pt x="5900991" y="4845749"/>
                </a:lnTo>
                <a:lnTo>
                  <a:pt x="6008116" y="4958461"/>
                </a:lnTo>
                <a:lnTo>
                  <a:pt x="6008116" y="4958461"/>
                </a:lnTo>
                <a:lnTo>
                  <a:pt x="6115685" y="5071428"/>
                </a:lnTo>
                <a:lnTo>
                  <a:pt x="5908485" y="5268278"/>
                </a:lnTo>
                <a:lnTo>
                  <a:pt x="6014656" y="5380038"/>
                </a:lnTo>
                <a:close/>
                <a:moveTo>
                  <a:pt x="5960999" y="5858447"/>
                </a:moveTo>
                <a:lnTo>
                  <a:pt x="6014529" y="5380165"/>
                </a:lnTo>
                <a:lnTo>
                  <a:pt x="6120765" y="5491988"/>
                </a:lnTo>
                <a:lnTo>
                  <a:pt x="6327966" y="5295138"/>
                </a:lnTo>
                <a:lnTo>
                  <a:pt x="6435090" y="5407914"/>
                </a:lnTo>
                <a:lnTo>
                  <a:pt x="6435090" y="5407914"/>
                </a:lnTo>
                <a:lnTo>
                  <a:pt x="6542278" y="5520690"/>
                </a:lnTo>
                <a:lnTo>
                  <a:pt x="6335014" y="5717540"/>
                </a:lnTo>
                <a:lnTo>
                  <a:pt x="6441250" y="5829300"/>
                </a:lnTo>
                <a:close/>
                <a:moveTo>
                  <a:pt x="6969316" y="5970080"/>
                </a:moveTo>
                <a:lnTo>
                  <a:pt x="6762115" y="6166930"/>
                </a:lnTo>
                <a:lnTo>
                  <a:pt x="6868351" y="6278753"/>
                </a:lnTo>
                <a:lnTo>
                  <a:pt x="6387973" y="6307773"/>
                </a:lnTo>
                <a:lnTo>
                  <a:pt x="6441504" y="5829554"/>
                </a:lnTo>
                <a:lnTo>
                  <a:pt x="6547739" y="5941314"/>
                </a:lnTo>
                <a:lnTo>
                  <a:pt x="6754940" y="5744464"/>
                </a:lnTo>
                <a:lnTo>
                  <a:pt x="6862064" y="5857177"/>
                </a:lnTo>
                <a:lnTo>
                  <a:pt x="6862064" y="5857177"/>
                </a:lnTo>
                <a:close/>
                <a:moveTo>
                  <a:pt x="7016623" y="5070158"/>
                </a:moveTo>
                <a:lnTo>
                  <a:pt x="6809423" y="5267008"/>
                </a:lnTo>
                <a:lnTo>
                  <a:pt x="6915594" y="5378768"/>
                </a:lnTo>
                <a:lnTo>
                  <a:pt x="6435280" y="5407851"/>
                </a:lnTo>
                <a:lnTo>
                  <a:pt x="6488748" y="4929569"/>
                </a:lnTo>
                <a:lnTo>
                  <a:pt x="6594983" y="5041392"/>
                </a:lnTo>
                <a:lnTo>
                  <a:pt x="6802184" y="4844542"/>
                </a:lnTo>
                <a:lnTo>
                  <a:pt x="6909435" y="4957318"/>
                </a:lnTo>
                <a:lnTo>
                  <a:pt x="6909435" y="4957318"/>
                </a:lnTo>
                <a:close/>
                <a:moveTo>
                  <a:pt x="7063867" y="4170172"/>
                </a:moveTo>
                <a:lnTo>
                  <a:pt x="6856666" y="4367022"/>
                </a:lnTo>
                <a:lnTo>
                  <a:pt x="6962902" y="4478782"/>
                </a:lnTo>
                <a:lnTo>
                  <a:pt x="6482525" y="4507802"/>
                </a:lnTo>
                <a:lnTo>
                  <a:pt x="6536055" y="4029583"/>
                </a:lnTo>
                <a:lnTo>
                  <a:pt x="6642227" y="4141343"/>
                </a:lnTo>
                <a:lnTo>
                  <a:pt x="6849428" y="3944493"/>
                </a:lnTo>
                <a:lnTo>
                  <a:pt x="6956616" y="4057650"/>
                </a:lnTo>
                <a:lnTo>
                  <a:pt x="6956616" y="4057650"/>
                </a:lnTo>
                <a:close/>
                <a:moveTo>
                  <a:pt x="7111111" y="3270250"/>
                </a:moveTo>
                <a:lnTo>
                  <a:pt x="6903911" y="3467100"/>
                </a:lnTo>
                <a:lnTo>
                  <a:pt x="7010146" y="3578924"/>
                </a:lnTo>
                <a:lnTo>
                  <a:pt x="6529768" y="3607943"/>
                </a:lnTo>
                <a:lnTo>
                  <a:pt x="6583299" y="3129661"/>
                </a:lnTo>
                <a:lnTo>
                  <a:pt x="6689535" y="3241485"/>
                </a:lnTo>
                <a:lnTo>
                  <a:pt x="6896735" y="3044635"/>
                </a:lnTo>
                <a:lnTo>
                  <a:pt x="7003860" y="3157411"/>
                </a:lnTo>
                <a:lnTo>
                  <a:pt x="7003860" y="3157411"/>
                </a:lnTo>
                <a:close/>
                <a:moveTo>
                  <a:pt x="6943979" y="2144649"/>
                </a:moveTo>
                <a:lnTo>
                  <a:pt x="7051104" y="2257425"/>
                </a:lnTo>
                <a:lnTo>
                  <a:pt x="7051104" y="2257425"/>
                </a:lnTo>
                <a:lnTo>
                  <a:pt x="7158228" y="2370138"/>
                </a:lnTo>
                <a:lnTo>
                  <a:pt x="6951028" y="2566988"/>
                </a:lnTo>
                <a:lnTo>
                  <a:pt x="7057263" y="2678748"/>
                </a:lnTo>
                <a:lnTo>
                  <a:pt x="6576886" y="2707767"/>
                </a:lnTo>
                <a:lnTo>
                  <a:pt x="6630416" y="2229549"/>
                </a:lnTo>
                <a:lnTo>
                  <a:pt x="6736652" y="2341309"/>
                </a:lnTo>
                <a:close/>
                <a:moveTo>
                  <a:pt x="6731635" y="1921002"/>
                </a:moveTo>
                <a:lnTo>
                  <a:pt x="6524435" y="2117852"/>
                </a:lnTo>
                <a:lnTo>
                  <a:pt x="6630606" y="2229676"/>
                </a:lnTo>
                <a:lnTo>
                  <a:pt x="6150292" y="2258695"/>
                </a:lnTo>
                <a:lnTo>
                  <a:pt x="6203760" y="1780477"/>
                </a:lnTo>
                <a:lnTo>
                  <a:pt x="6309995" y="1892237"/>
                </a:lnTo>
                <a:lnTo>
                  <a:pt x="6517195" y="1695387"/>
                </a:lnTo>
                <a:lnTo>
                  <a:pt x="6624320" y="1808163"/>
                </a:lnTo>
                <a:lnTo>
                  <a:pt x="6624320" y="1808163"/>
                </a:lnTo>
                <a:close/>
                <a:moveTo>
                  <a:pt x="6778879" y="1021080"/>
                </a:moveTo>
                <a:lnTo>
                  <a:pt x="6571679" y="1217930"/>
                </a:lnTo>
                <a:lnTo>
                  <a:pt x="6677914" y="1329690"/>
                </a:lnTo>
                <a:lnTo>
                  <a:pt x="6197346" y="1358900"/>
                </a:lnTo>
                <a:lnTo>
                  <a:pt x="6250877" y="880618"/>
                </a:lnTo>
                <a:lnTo>
                  <a:pt x="6356985" y="992315"/>
                </a:lnTo>
                <a:lnTo>
                  <a:pt x="6564249" y="795465"/>
                </a:lnTo>
                <a:lnTo>
                  <a:pt x="6671437" y="908050"/>
                </a:lnTo>
                <a:lnTo>
                  <a:pt x="6671437" y="908050"/>
                </a:lnTo>
                <a:close/>
                <a:moveTo>
                  <a:pt x="3801872" y="0"/>
                </a:moveTo>
                <a:lnTo>
                  <a:pt x="3609467" y="0"/>
                </a:lnTo>
                <a:lnTo>
                  <a:pt x="3700780" y="96076"/>
                </a:lnTo>
                <a:close/>
                <a:moveTo>
                  <a:pt x="2902014" y="0"/>
                </a:moveTo>
                <a:lnTo>
                  <a:pt x="2707132" y="0"/>
                </a:lnTo>
                <a:lnTo>
                  <a:pt x="2799588" y="97346"/>
                </a:lnTo>
                <a:close/>
                <a:moveTo>
                  <a:pt x="95885" y="101092"/>
                </a:moveTo>
                <a:lnTo>
                  <a:pt x="202374" y="0"/>
                </a:lnTo>
                <a:lnTo>
                  <a:pt x="0" y="0"/>
                </a:lnTo>
                <a:close/>
                <a:moveTo>
                  <a:pt x="1102296" y="0"/>
                </a:moveTo>
                <a:lnTo>
                  <a:pt x="902335" y="0"/>
                </a:lnTo>
                <a:lnTo>
                  <a:pt x="997140" y="99822"/>
                </a:lnTo>
                <a:close/>
                <a:moveTo>
                  <a:pt x="2002155" y="0"/>
                </a:moveTo>
                <a:lnTo>
                  <a:pt x="1804733" y="0"/>
                </a:lnTo>
                <a:lnTo>
                  <a:pt x="1898396" y="98552"/>
                </a:lnTo>
                <a:close/>
              </a:path>
            </a:pathLst>
          </a:custGeom>
          <a:gradFill>
            <a:gsLst>
              <a:gs pos="0">
                <a:schemeClr val="lt1"/>
              </a:gs>
              <a:gs pos="80000">
                <a:srgbClr val="FFFFFF">
                  <a:alpha val="0"/>
                </a:srgbClr>
              </a:gs>
              <a:gs pos="100000">
                <a:srgbClr val="FFFFFF">
                  <a:alpha val="0"/>
                </a:srgbClr>
              </a:gs>
            </a:gsLst>
            <a:lin ang="8099331"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54" name="Google Shape;54;p9"/>
          <p:cNvSpPr txBox="1">
            <a:spLocks noGrp="1"/>
          </p:cNvSpPr>
          <p:nvPr>
            <p:ph type="body" idx="1"/>
          </p:nvPr>
        </p:nvSpPr>
        <p:spPr>
          <a:xfrm>
            <a:off x="868800" y="5875067"/>
            <a:ext cx="10454400" cy="692800"/>
          </a:xfrm>
          <a:prstGeom prst="rect">
            <a:avLst/>
          </a:prstGeom>
        </p:spPr>
        <p:txBody>
          <a:bodyPr spcFirstLastPara="1" wrap="square" lIns="0" tIns="0" rIns="0" bIns="0" anchor="t" anchorCtr="0">
            <a:noAutofit/>
          </a:bodyPr>
          <a:lstStyle>
            <a:lvl1pPr marL="609585" lvl="0" indent="-304792" rtl="0">
              <a:spcBef>
                <a:spcPts val="0"/>
              </a:spcBef>
              <a:spcAft>
                <a:spcPts val="1067"/>
              </a:spcAft>
              <a:buSzPts val="1800"/>
              <a:buNone/>
              <a:defRPr sz="2400"/>
            </a:lvl1pPr>
          </a:lstStyle>
          <a:p>
            <a:pPr lvl="0"/>
            <a:r>
              <a:rPr lang="en-US"/>
              <a:t>Click to edit Master text styles</a:t>
            </a:r>
          </a:p>
        </p:txBody>
      </p:sp>
      <p:sp>
        <p:nvSpPr>
          <p:cNvPr id="55" name="Google Shape;55;p9"/>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solidFill>
                  <a:schemeClr val="accent2"/>
                </a:solidFill>
              </a:defRPr>
            </a:lvl1pPr>
            <a:lvl2pPr lvl="1" rtl="0">
              <a:buNone/>
              <a:defRPr>
                <a:solidFill>
                  <a:schemeClr val="accent2"/>
                </a:solidFill>
              </a:defRPr>
            </a:lvl2pPr>
            <a:lvl3pPr lvl="2" rtl="0">
              <a:buNone/>
              <a:defRPr>
                <a:solidFill>
                  <a:schemeClr val="accent2"/>
                </a:solidFill>
              </a:defRPr>
            </a:lvl3pPr>
            <a:lvl4pPr lvl="3" rtl="0">
              <a:buNone/>
              <a:defRPr>
                <a:solidFill>
                  <a:schemeClr val="accent2"/>
                </a:solidFill>
              </a:defRPr>
            </a:lvl4pPr>
            <a:lvl5pPr lvl="4" rtl="0">
              <a:buNone/>
              <a:defRPr>
                <a:solidFill>
                  <a:schemeClr val="accent2"/>
                </a:solidFill>
              </a:defRPr>
            </a:lvl5pPr>
            <a:lvl6pPr lvl="5" rtl="0">
              <a:buNone/>
              <a:defRPr>
                <a:solidFill>
                  <a:schemeClr val="accent2"/>
                </a:solidFill>
              </a:defRPr>
            </a:lvl6pPr>
            <a:lvl7pPr lvl="6" rtl="0">
              <a:buNone/>
              <a:defRPr>
                <a:solidFill>
                  <a:schemeClr val="accent2"/>
                </a:solidFill>
              </a:defRPr>
            </a:lvl7pPr>
            <a:lvl8pPr lvl="7" rtl="0">
              <a:buNone/>
              <a:defRPr>
                <a:solidFill>
                  <a:schemeClr val="accent2"/>
                </a:solidFill>
              </a:defRPr>
            </a:lvl8pPr>
            <a:lvl9pPr lvl="8" rtl="0">
              <a:buNone/>
              <a:defRPr>
                <a:solidFill>
                  <a:schemeClr val="accent2"/>
                </a:solidFill>
              </a:defRPr>
            </a:lvl9pPr>
          </a:lstStyle>
          <a:p>
            <a:fld id="{F1BD13CE-1924-4A9F-B22F-0D318D261258}" type="slidenum">
              <a:rPr lang="en-IN" smtClean="0"/>
              <a:t>‹#›</a:t>
            </a:fld>
            <a:endParaRPr lang="en-IN"/>
          </a:p>
        </p:txBody>
      </p:sp>
    </p:spTree>
    <p:extLst>
      <p:ext uri="{BB962C8B-B14F-4D97-AF65-F5344CB8AC3E}">
        <p14:creationId xmlns:p14="http://schemas.microsoft.com/office/powerpoint/2010/main" val="208404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color" type="blank">
  <p:cSld name="Blank color">
    <p:spTree>
      <p:nvGrpSpPr>
        <p:cNvPr id="1" name="Shape 56"/>
        <p:cNvGrpSpPr/>
        <p:nvPr/>
      </p:nvGrpSpPr>
      <p:grpSpPr>
        <a:xfrm>
          <a:off x="0" y="0"/>
          <a:ext cx="0" cy="0"/>
          <a:chOff x="0" y="0"/>
          <a:chExt cx="0" cy="0"/>
        </a:xfrm>
      </p:grpSpPr>
      <p:sp>
        <p:nvSpPr>
          <p:cNvPr id="57" name="Google Shape;57;p10"/>
          <p:cNvSpPr txBox="1">
            <a:spLocks noGrp="1"/>
          </p:cNvSpPr>
          <p:nvPr>
            <p:ph type="sldNum" idx="12"/>
          </p:nvPr>
        </p:nvSpPr>
        <p:spPr>
          <a:xfrm>
            <a:off x="11205845" y="6231535"/>
            <a:ext cx="731600" cy="5248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F1BD13CE-1924-4A9F-B22F-0D318D261258}" type="slidenum">
              <a:rPr lang="en-IN" smtClean="0"/>
              <a:t>‹#›</a:t>
            </a:fld>
            <a:endParaRPr lang="en-IN"/>
          </a:p>
        </p:txBody>
      </p:sp>
      <p:sp>
        <p:nvSpPr>
          <p:cNvPr id="58" name="Google Shape;58;p10"/>
          <p:cNvSpPr/>
          <p:nvPr/>
        </p:nvSpPr>
        <p:spPr>
          <a:xfrm>
            <a:off x="650233" y="0"/>
            <a:ext cx="11541760" cy="6858189"/>
          </a:xfrm>
          <a:custGeom>
            <a:avLst/>
            <a:gdLst/>
            <a:ahLst/>
            <a:cxnLst/>
            <a:rect l="l" t="t" r="r" b="b"/>
            <a:pathLst>
              <a:path w="12192000" h="6858190" extrusionOk="0">
                <a:moveTo>
                  <a:pt x="6873113" y="0"/>
                </a:moveTo>
                <a:lnTo>
                  <a:pt x="6454013" y="0"/>
                </a:lnTo>
                <a:lnTo>
                  <a:pt x="6652959" y="209550"/>
                </a:lnTo>
                <a:close/>
                <a:moveTo>
                  <a:pt x="8826818" y="0"/>
                </a:moveTo>
                <a:lnTo>
                  <a:pt x="8412861" y="0"/>
                </a:lnTo>
                <a:lnTo>
                  <a:pt x="8609330" y="206693"/>
                </a:lnTo>
                <a:close/>
                <a:moveTo>
                  <a:pt x="4919345" y="0"/>
                </a:moveTo>
                <a:lnTo>
                  <a:pt x="4494594" y="0"/>
                </a:lnTo>
                <a:lnTo>
                  <a:pt x="4696143" y="212090"/>
                </a:lnTo>
                <a:close/>
                <a:moveTo>
                  <a:pt x="10780395" y="0"/>
                </a:moveTo>
                <a:lnTo>
                  <a:pt x="10371836" y="0"/>
                </a:lnTo>
                <a:lnTo>
                  <a:pt x="10565702" y="204026"/>
                </a:lnTo>
                <a:close/>
                <a:moveTo>
                  <a:pt x="2965450" y="0"/>
                </a:moveTo>
                <a:lnTo>
                  <a:pt x="2535428" y="0"/>
                </a:lnTo>
                <a:lnTo>
                  <a:pt x="2739517" y="214821"/>
                </a:lnTo>
                <a:close/>
                <a:moveTo>
                  <a:pt x="1011873" y="0"/>
                </a:moveTo>
                <a:lnTo>
                  <a:pt x="576263" y="0"/>
                </a:lnTo>
                <a:lnTo>
                  <a:pt x="782955" y="217551"/>
                </a:lnTo>
                <a:close/>
                <a:moveTo>
                  <a:pt x="12192000" y="0"/>
                </a:moveTo>
                <a:lnTo>
                  <a:pt x="11601450" y="0"/>
                </a:lnTo>
                <a:lnTo>
                  <a:pt x="11248390" y="21336"/>
                </a:lnTo>
                <a:lnTo>
                  <a:pt x="11250803" y="0"/>
                </a:lnTo>
                <a:lnTo>
                  <a:pt x="11227816" y="0"/>
                </a:lnTo>
                <a:lnTo>
                  <a:pt x="11248136" y="21336"/>
                </a:lnTo>
                <a:lnTo>
                  <a:pt x="11248136" y="21654"/>
                </a:lnTo>
                <a:lnTo>
                  <a:pt x="11481244" y="266700"/>
                </a:lnTo>
                <a:lnTo>
                  <a:pt x="11031410" y="694182"/>
                </a:lnTo>
                <a:lnTo>
                  <a:pt x="11261979" y="936879"/>
                </a:lnTo>
                <a:lnTo>
                  <a:pt x="10219055" y="999871"/>
                </a:lnTo>
                <a:lnTo>
                  <a:pt x="10330942" y="0"/>
                </a:lnTo>
                <a:lnTo>
                  <a:pt x="9690100" y="0"/>
                </a:lnTo>
                <a:lnTo>
                  <a:pt x="9292272" y="24067"/>
                </a:lnTo>
                <a:lnTo>
                  <a:pt x="9294940" y="0"/>
                </a:lnTo>
                <a:lnTo>
                  <a:pt x="9269095" y="0"/>
                </a:lnTo>
                <a:lnTo>
                  <a:pt x="9291955" y="24067"/>
                </a:lnTo>
                <a:lnTo>
                  <a:pt x="9291955" y="24067"/>
                </a:lnTo>
                <a:lnTo>
                  <a:pt x="9525000" y="269177"/>
                </a:lnTo>
                <a:lnTo>
                  <a:pt x="9074785" y="696595"/>
                </a:lnTo>
                <a:lnTo>
                  <a:pt x="9305417" y="939292"/>
                </a:lnTo>
                <a:lnTo>
                  <a:pt x="8262494" y="1002348"/>
                </a:lnTo>
                <a:lnTo>
                  <a:pt x="8374634" y="0"/>
                </a:lnTo>
                <a:lnTo>
                  <a:pt x="7778052" y="0"/>
                </a:lnTo>
                <a:lnTo>
                  <a:pt x="7335520" y="26734"/>
                </a:lnTo>
                <a:lnTo>
                  <a:pt x="7338505" y="0"/>
                </a:lnTo>
                <a:lnTo>
                  <a:pt x="7309739" y="0"/>
                </a:lnTo>
                <a:lnTo>
                  <a:pt x="7335139" y="26797"/>
                </a:lnTo>
                <a:lnTo>
                  <a:pt x="7335139" y="26797"/>
                </a:lnTo>
                <a:lnTo>
                  <a:pt x="7567740" y="271590"/>
                </a:lnTo>
                <a:lnTo>
                  <a:pt x="7118350" y="699326"/>
                </a:lnTo>
                <a:lnTo>
                  <a:pt x="7348919" y="942023"/>
                </a:lnTo>
                <a:lnTo>
                  <a:pt x="6305995" y="1005078"/>
                </a:lnTo>
                <a:lnTo>
                  <a:pt x="6418390" y="0"/>
                </a:lnTo>
                <a:lnTo>
                  <a:pt x="5866257" y="0"/>
                </a:lnTo>
                <a:lnTo>
                  <a:pt x="5378895" y="29464"/>
                </a:lnTo>
                <a:lnTo>
                  <a:pt x="5382197" y="0"/>
                </a:lnTo>
                <a:lnTo>
                  <a:pt x="5350447" y="0"/>
                </a:lnTo>
                <a:lnTo>
                  <a:pt x="5378450" y="29464"/>
                </a:lnTo>
                <a:lnTo>
                  <a:pt x="5378768" y="29782"/>
                </a:lnTo>
                <a:lnTo>
                  <a:pt x="5611495" y="274574"/>
                </a:lnTo>
                <a:lnTo>
                  <a:pt x="5161598" y="701993"/>
                </a:lnTo>
                <a:lnTo>
                  <a:pt x="5392230" y="944753"/>
                </a:lnTo>
                <a:lnTo>
                  <a:pt x="4349306" y="1007745"/>
                </a:lnTo>
                <a:lnTo>
                  <a:pt x="4462082" y="0"/>
                </a:lnTo>
                <a:lnTo>
                  <a:pt x="3954463" y="0"/>
                </a:lnTo>
                <a:lnTo>
                  <a:pt x="3422650" y="32131"/>
                </a:lnTo>
                <a:lnTo>
                  <a:pt x="3425889" y="0"/>
                </a:lnTo>
                <a:lnTo>
                  <a:pt x="3391408" y="0"/>
                </a:lnTo>
                <a:lnTo>
                  <a:pt x="3422015" y="32195"/>
                </a:lnTo>
                <a:lnTo>
                  <a:pt x="3422015" y="32195"/>
                </a:lnTo>
                <a:lnTo>
                  <a:pt x="3654616" y="277051"/>
                </a:lnTo>
                <a:lnTo>
                  <a:pt x="3205036" y="704850"/>
                </a:lnTo>
                <a:lnTo>
                  <a:pt x="3435350" y="947420"/>
                </a:lnTo>
                <a:lnTo>
                  <a:pt x="2392680" y="1010476"/>
                </a:lnTo>
                <a:lnTo>
                  <a:pt x="2505774" y="0"/>
                </a:lnTo>
                <a:lnTo>
                  <a:pt x="2042605" y="0"/>
                </a:lnTo>
                <a:lnTo>
                  <a:pt x="1465707" y="34862"/>
                </a:lnTo>
                <a:lnTo>
                  <a:pt x="1469644" y="0"/>
                </a:lnTo>
                <a:lnTo>
                  <a:pt x="1432243" y="0"/>
                </a:lnTo>
                <a:lnTo>
                  <a:pt x="1465390" y="34862"/>
                </a:lnTo>
                <a:lnTo>
                  <a:pt x="1465390" y="34862"/>
                </a:lnTo>
                <a:lnTo>
                  <a:pt x="1697990" y="279654"/>
                </a:lnTo>
                <a:lnTo>
                  <a:pt x="1248410" y="707454"/>
                </a:lnTo>
                <a:lnTo>
                  <a:pt x="1479042" y="950151"/>
                </a:lnTo>
                <a:lnTo>
                  <a:pt x="436118" y="1013143"/>
                </a:lnTo>
                <a:lnTo>
                  <a:pt x="549529" y="0"/>
                </a:lnTo>
                <a:lnTo>
                  <a:pt x="130810" y="0"/>
                </a:lnTo>
                <a:lnTo>
                  <a:pt x="0" y="7938"/>
                </a:lnTo>
                <a:lnTo>
                  <a:pt x="0" y="961454"/>
                </a:lnTo>
                <a:lnTo>
                  <a:pt x="203200" y="768350"/>
                </a:lnTo>
                <a:lnTo>
                  <a:pt x="435800" y="1013143"/>
                </a:lnTo>
                <a:lnTo>
                  <a:pt x="435800" y="1013143"/>
                </a:lnTo>
                <a:lnTo>
                  <a:pt x="668465" y="1257935"/>
                </a:lnTo>
                <a:lnTo>
                  <a:pt x="218821" y="1685735"/>
                </a:lnTo>
                <a:lnTo>
                  <a:pt x="680339" y="2171700"/>
                </a:lnTo>
                <a:lnTo>
                  <a:pt x="1130300" y="1743964"/>
                </a:lnTo>
                <a:lnTo>
                  <a:pt x="1362901" y="1988757"/>
                </a:lnTo>
                <a:lnTo>
                  <a:pt x="1362901" y="1989074"/>
                </a:lnTo>
                <a:lnTo>
                  <a:pt x="1595501" y="2233867"/>
                </a:lnTo>
                <a:lnTo>
                  <a:pt x="1145604" y="2661349"/>
                </a:lnTo>
                <a:lnTo>
                  <a:pt x="1607122" y="3147060"/>
                </a:lnTo>
                <a:lnTo>
                  <a:pt x="2057400" y="2719578"/>
                </a:lnTo>
                <a:lnTo>
                  <a:pt x="2290001" y="2964371"/>
                </a:lnTo>
                <a:lnTo>
                  <a:pt x="2290001" y="2964688"/>
                </a:lnTo>
                <a:lnTo>
                  <a:pt x="2522601" y="3209481"/>
                </a:lnTo>
                <a:lnTo>
                  <a:pt x="2072767" y="3636899"/>
                </a:lnTo>
                <a:lnTo>
                  <a:pt x="2534222" y="4122611"/>
                </a:lnTo>
                <a:lnTo>
                  <a:pt x="2984500" y="3695192"/>
                </a:lnTo>
                <a:lnTo>
                  <a:pt x="3217101" y="3939984"/>
                </a:lnTo>
                <a:lnTo>
                  <a:pt x="3217101" y="3939984"/>
                </a:lnTo>
                <a:lnTo>
                  <a:pt x="3449701" y="4184841"/>
                </a:lnTo>
                <a:lnTo>
                  <a:pt x="2999867" y="4612259"/>
                </a:lnTo>
                <a:lnTo>
                  <a:pt x="3461385" y="5097971"/>
                </a:lnTo>
                <a:lnTo>
                  <a:pt x="3911219" y="4670489"/>
                </a:lnTo>
                <a:lnTo>
                  <a:pt x="4143820" y="4915345"/>
                </a:lnTo>
                <a:lnTo>
                  <a:pt x="4144137" y="4915345"/>
                </a:lnTo>
                <a:lnTo>
                  <a:pt x="4376738" y="5160137"/>
                </a:lnTo>
                <a:lnTo>
                  <a:pt x="3926777" y="5588000"/>
                </a:lnTo>
                <a:lnTo>
                  <a:pt x="4388295" y="6073712"/>
                </a:lnTo>
                <a:lnTo>
                  <a:pt x="4838129" y="5646230"/>
                </a:lnTo>
                <a:lnTo>
                  <a:pt x="5070793" y="5891022"/>
                </a:lnTo>
                <a:lnTo>
                  <a:pt x="5070793" y="5891022"/>
                </a:lnTo>
                <a:lnTo>
                  <a:pt x="5303393" y="6135815"/>
                </a:lnTo>
                <a:lnTo>
                  <a:pt x="4853496" y="6563297"/>
                </a:lnTo>
                <a:lnTo>
                  <a:pt x="5132896" y="6857556"/>
                </a:lnTo>
                <a:lnTo>
                  <a:pt x="5516245" y="6857556"/>
                </a:lnTo>
                <a:lnTo>
                  <a:pt x="5764657" y="6621526"/>
                </a:lnTo>
                <a:lnTo>
                  <a:pt x="5989447" y="6858000"/>
                </a:lnTo>
                <a:lnTo>
                  <a:pt x="5999036" y="6858000"/>
                </a:lnTo>
                <a:lnTo>
                  <a:pt x="6114288" y="5828411"/>
                </a:lnTo>
                <a:lnTo>
                  <a:pt x="6344857" y="6071108"/>
                </a:lnTo>
                <a:lnTo>
                  <a:pt x="6794500" y="5643690"/>
                </a:lnTo>
                <a:lnTo>
                  <a:pt x="7027101" y="5888482"/>
                </a:lnTo>
                <a:lnTo>
                  <a:pt x="7027101" y="5888482"/>
                </a:lnTo>
                <a:lnTo>
                  <a:pt x="7259701" y="6133338"/>
                </a:lnTo>
                <a:lnTo>
                  <a:pt x="6809868" y="6560756"/>
                </a:lnTo>
                <a:lnTo>
                  <a:pt x="7040499" y="6803454"/>
                </a:lnTo>
                <a:lnTo>
                  <a:pt x="6142927" y="6858000"/>
                </a:lnTo>
                <a:lnTo>
                  <a:pt x="7035229" y="6858000"/>
                </a:lnTo>
                <a:lnTo>
                  <a:pt x="7041261" y="6804025"/>
                </a:lnTo>
                <a:lnTo>
                  <a:pt x="7092569" y="6858000"/>
                </a:lnTo>
                <a:lnTo>
                  <a:pt x="7470457" y="6858000"/>
                </a:lnTo>
                <a:lnTo>
                  <a:pt x="7721727" y="6619240"/>
                </a:lnTo>
                <a:lnTo>
                  <a:pt x="7948549" y="6858000"/>
                </a:lnTo>
                <a:lnTo>
                  <a:pt x="7955344" y="6858000"/>
                </a:lnTo>
                <a:lnTo>
                  <a:pt x="8070850" y="5825681"/>
                </a:lnTo>
                <a:lnTo>
                  <a:pt x="8301482" y="6068378"/>
                </a:lnTo>
                <a:lnTo>
                  <a:pt x="8751316" y="5640959"/>
                </a:lnTo>
                <a:lnTo>
                  <a:pt x="8983917" y="5885752"/>
                </a:lnTo>
                <a:lnTo>
                  <a:pt x="8983917" y="5886069"/>
                </a:lnTo>
                <a:lnTo>
                  <a:pt x="9216517" y="6130862"/>
                </a:lnTo>
                <a:lnTo>
                  <a:pt x="8766619" y="6558281"/>
                </a:lnTo>
                <a:lnTo>
                  <a:pt x="8997252" y="6801041"/>
                </a:lnTo>
                <a:lnTo>
                  <a:pt x="8054404" y="6858191"/>
                </a:lnTo>
                <a:lnTo>
                  <a:pt x="8991600" y="6858191"/>
                </a:lnTo>
                <a:lnTo>
                  <a:pt x="8997950" y="6801485"/>
                </a:lnTo>
                <a:lnTo>
                  <a:pt x="9051861" y="6858191"/>
                </a:lnTo>
                <a:lnTo>
                  <a:pt x="9424353" y="6858191"/>
                </a:lnTo>
                <a:lnTo>
                  <a:pt x="9678353" y="6616891"/>
                </a:lnTo>
                <a:lnTo>
                  <a:pt x="9907715" y="6858191"/>
                </a:lnTo>
                <a:lnTo>
                  <a:pt x="9911588" y="6858191"/>
                </a:lnTo>
                <a:lnTo>
                  <a:pt x="10027476" y="5823141"/>
                </a:lnTo>
                <a:lnTo>
                  <a:pt x="10258044" y="6065838"/>
                </a:lnTo>
                <a:lnTo>
                  <a:pt x="10707942" y="5638356"/>
                </a:lnTo>
                <a:lnTo>
                  <a:pt x="10940542" y="5883212"/>
                </a:lnTo>
                <a:lnTo>
                  <a:pt x="10940542" y="5883212"/>
                </a:lnTo>
                <a:lnTo>
                  <a:pt x="11173143" y="6128004"/>
                </a:lnTo>
                <a:lnTo>
                  <a:pt x="10723308" y="6555486"/>
                </a:lnTo>
                <a:lnTo>
                  <a:pt x="10953877" y="6798183"/>
                </a:lnTo>
                <a:lnTo>
                  <a:pt x="9966261" y="6857873"/>
                </a:lnTo>
                <a:lnTo>
                  <a:pt x="10947527" y="6857873"/>
                </a:lnTo>
                <a:lnTo>
                  <a:pt x="10953877" y="6798437"/>
                </a:lnTo>
                <a:lnTo>
                  <a:pt x="11010900" y="6858000"/>
                </a:lnTo>
                <a:lnTo>
                  <a:pt x="11377930" y="6858000"/>
                </a:lnTo>
                <a:lnTo>
                  <a:pt x="11634915" y="6613843"/>
                </a:lnTo>
                <a:lnTo>
                  <a:pt x="11866880" y="6858000"/>
                </a:lnTo>
                <a:lnTo>
                  <a:pt x="11867896" y="6858000"/>
                </a:lnTo>
                <a:lnTo>
                  <a:pt x="11984038" y="5820283"/>
                </a:lnTo>
                <a:lnTo>
                  <a:pt x="12192000" y="6039168"/>
                </a:lnTo>
                <a:lnTo>
                  <a:pt x="12192000" y="5160328"/>
                </a:lnTo>
                <a:lnTo>
                  <a:pt x="11753152" y="5577269"/>
                </a:lnTo>
                <a:lnTo>
                  <a:pt x="11983783" y="5820029"/>
                </a:lnTo>
                <a:lnTo>
                  <a:pt x="10941050" y="5883021"/>
                </a:lnTo>
                <a:lnTo>
                  <a:pt x="11057255" y="4844669"/>
                </a:lnTo>
                <a:lnTo>
                  <a:pt x="11287823" y="5087430"/>
                </a:lnTo>
                <a:lnTo>
                  <a:pt x="11737721" y="4659948"/>
                </a:lnTo>
                <a:lnTo>
                  <a:pt x="11970321" y="4904740"/>
                </a:lnTo>
                <a:lnTo>
                  <a:pt x="11970321" y="4905058"/>
                </a:lnTo>
                <a:lnTo>
                  <a:pt x="12191936" y="5138230"/>
                </a:lnTo>
                <a:lnTo>
                  <a:pt x="12191936" y="4891342"/>
                </a:lnTo>
                <a:lnTo>
                  <a:pt x="11970385" y="4904740"/>
                </a:lnTo>
                <a:lnTo>
                  <a:pt x="12086590" y="3866388"/>
                </a:lnTo>
                <a:lnTo>
                  <a:pt x="12192000" y="3977259"/>
                </a:lnTo>
                <a:lnTo>
                  <a:pt x="12192000" y="3304159"/>
                </a:lnTo>
                <a:lnTo>
                  <a:pt x="11855450" y="3623628"/>
                </a:lnTo>
                <a:lnTo>
                  <a:pt x="12086082" y="3866388"/>
                </a:lnTo>
                <a:lnTo>
                  <a:pt x="11043158" y="3929380"/>
                </a:lnTo>
                <a:lnTo>
                  <a:pt x="11159363" y="2891028"/>
                </a:lnTo>
                <a:lnTo>
                  <a:pt x="11389931" y="3133725"/>
                </a:lnTo>
                <a:lnTo>
                  <a:pt x="11839829" y="2706307"/>
                </a:lnTo>
                <a:lnTo>
                  <a:pt x="12072430" y="2951099"/>
                </a:lnTo>
                <a:lnTo>
                  <a:pt x="12072430" y="2951417"/>
                </a:lnTo>
                <a:lnTo>
                  <a:pt x="12192000" y="3076385"/>
                </a:lnTo>
                <a:lnTo>
                  <a:pt x="12192000" y="2943670"/>
                </a:lnTo>
                <a:lnTo>
                  <a:pt x="12073065" y="2950845"/>
                </a:lnTo>
                <a:lnTo>
                  <a:pt x="12189269" y="1912493"/>
                </a:lnTo>
                <a:lnTo>
                  <a:pt x="12192000" y="1915351"/>
                </a:lnTo>
                <a:lnTo>
                  <a:pt x="12192000" y="1447800"/>
                </a:lnTo>
                <a:lnTo>
                  <a:pt x="11958383" y="1670050"/>
                </a:lnTo>
                <a:lnTo>
                  <a:pt x="12189016" y="1912747"/>
                </a:lnTo>
                <a:lnTo>
                  <a:pt x="11146092" y="1975803"/>
                </a:lnTo>
                <a:lnTo>
                  <a:pt x="11262296" y="937451"/>
                </a:lnTo>
                <a:lnTo>
                  <a:pt x="11492865" y="1180148"/>
                </a:lnTo>
                <a:lnTo>
                  <a:pt x="11942762" y="752729"/>
                </a:lnTo>
                <a:lnTo>
                  <a:pt x="12175363" y="996950"/>
                </a:lnTo>
                <a:lnTo>
                  <a:pt x="12175363" y="997268"/>
                </a:lnTo>
                <a:lnTo>
                  <a:pt x="12191746" y="1014476"/>
                </a:lnTo>
                <a:lnTo>
                  <a:pt x="12191746" y="995934"/>
                </a:lnTo>
                <a:lnTo>
                  <a:pt x="12175427" y="996950"/>
                </a:lnTo>
                <a:lnTo>
                  <a:pt x="12191746" y="850900"/>
                </a:lnTo>
                <a:close/>
                <a:moveTo>
                  <a:pt x="9305671" y="939800"/>
                </a:moveTo>
                <a:lnTo>
                  <a:pt x="9536303" y="1182497"/>
                </a:lnTo>
                <a:lnTo>
                  <a:pt x="9986137" y="755015"/>
                </a:lnTo>
                <a:lnTo>
                  <a:pt x="10218738" y="999871"/>
                </a:lnTo>
                <a:lnTo>
                  <a:pt x="10218738" y="999871"/>
                </a:lnTo>
                <a:lnTo>
                  <a:pt x="10451656" y="1244600"/>
                </a:lnTo>
                <a:lnTo>
                  <a:pt x="10001758" y="1672082"/>
                </a:lnTo>
                <a:lnTo>
                  <a:pt x="10232390" y="1914779"/>
                </a:lnTo>
                <a:lnTo>
                  <a:pt x="9189466" y="1977835"/>
                </a:lnTo>
                <a:close/>
                <a:moveTo>
                  <a:pt x="10129774" y="3868991"/>
                </a:moveTo>
                <a:lnTo>
                  <a:pt x="9086850" y="3931857"/>
                </a:lnTo>
                <a:lnTo>
                  <a:pt x="9203055" y="2893505"/>
                </a:lnTo>
                <a:lnTo>
                  <a:pt x="9433687" y="3136202"/>
                </a:lnTo>
                <a:lnTo>
                  <a:pt x="9883521" y="2708783"/>
                </a:lnTo>
                <a:lnTo>
                  <a:pt x="10116185" y="2953576"/>
                </a:lnTo>
                <a:lnTo>
                  <a:pt x="10116185" y="2953576"/>
                </a:lnTo>
                <a:lnTo>
                  <a:pt x="10348785" y="3198368"/>
                </a:lnTo>
                <a:lnTo>
                  <a:pt x="9899142" y="3625850"/>
                </a:lnTo>
                <a:close/>
                <a:moveTo>
                  <a:pt x="8956548" y="1733169"/>
                </a:moveTo>
                <a:lnTo>
                  <a:pt x="9189148" y="1977962"/>
                </a:lnTo>
                <a:lnTo>
                  <a:pt x="9189466" y="1978279"/>
                </a:lnTo>
                <a:lnTo>
                  <a:pt x="9422067" y="2223072"/>
                </a:lnTo>
                <a:lnTo>
                  <a:pt x="8972169" y="2650490"/>
                </a:lnTo>
                <a:lnTo>
                  <a:pt x="9202801" y="2893187"/>
                </a:lnTo>
                <a:lnTo>
                  <a:pt x="8159750" y="2956243"/>
                </a:lnTo>
                <a:lnTo>
                  <a:pt x="8276082" y="1917700"/>
                </a:lnTo>
                <a:lnTo>
                  <a:pt x="8506714" y="2160397"/>
                </a:lnTo>
                <a:close/>
                <a:moveTo>
                  <a:pt x="8173212" y="3871532"/>
                </a:moveTo>
                <a:lnTo>
                  <a:pt x="7130288" y="3934524"/>
                </a:lnTo>
                <a:lnTo>
                  <a:pt x="7246494" y="2896235"/>
                </a:lnTo>
                <a:lnTo>
                  <a:pt x="7477062" y="3138932"/>
                </a:lnTo>
                <a:lnTo>
                  <a:pt x="7926959" y="2711450"/>
                </a:lnTo>
                <a:lnTo>
                  <a:pt x="8159750" y="2956243"/>
                </a:lnTo>
                <a:lnTo>
                  <a:pt x="8159750" y="2956560"/>
                </a:lnTo>
                <a:lnTo>
                  <a:pt x="8392414" y="3201353"/>
                </a:lnTo>
                <a:lnTo>
                  <a:pt x="7942517" y="3628834"/>
                </a:lnTo>
                <a:close/>
                <a:moveTo>
                  <a:pt x="7349109" y="942277"/>
                </a:moveTo>
                <a:lnTo>
                  <a:pt x="7579678" y="1185037"/>
                </a:lnTo>
                <a:lnTo>
                  <a:pt x="8029575" y="757555"/>
                </a:lnTo>
                <a:lnTo>
                  <a:pt x="8262176" y="1002348"/>
                </a:lnTo>
                <a:lnTo>
                  <a:pt x="8262176" y="1002665"/>
                </a:lnTo>
                <a:lnTo>
                  <a:pt x="8494776" y="1247458"/>
                </a:lnTo>
                <a:lnTo>
                  <a:pt x="8045450" y="1674939"/>
                </a:lnTo>
                <a:lnTo>
                  <a:pt x="8275828" y="1917700"/>
                </a:lnTo>
                <a:lnTo>
                  <a:pt x="7232650" y="1980629"/>
                </a:lnTo>
                <a:close/>
                <a:moveTo>
                  <a:pt x="6999859" y="1736027"/>
                </a:moveTo>
                <a:lnTo>
                  <a:pt x="7232650" y="1980692"/>
                </a:lnTo>
                <a:lnTo>
                  <a:pt x="7232650" y="1980692"/>
                </a:lnTo>
                <a:lnTo>
                  <a:pt x="7465251" y="2225485"/>
                </a:lnTo>
                <a:lnTo>
                  <a:pt x="7015417" y="2652967"/>
                </a:lnTo>
                <a:lnTo>
                  <a:pt x="7245985" y="2895664"/>
                </a:lnTo>
                <a:lnTo>
                  <a:pt x="6203252" y="2959100"/>
                </a:lnTo>
                <a:lnTo>
                  <a:pt x="6319457" y="1920748"/>
                </a:lnTo>
                <a:lnTo>
                  <a:pt x="6550089" y="2163445"/>
                </a:lnTo>
                <a:close/>
                <a:moveTo>
                  <a:pt x="6216650" y="3874199"/>
                </a:moveTo>
                <a:lnTo>
                  <a:pt x="5173663" y="3937000"/>
                </a:lnTo>
                <a:lnTo>
                  <a:pt x="5289868" y="2898648"/>
                </a:lnTo>
                <a:lnTo>
                  <a:pt x="5520500" y="3141345"/>
                </a:lnTo>
                <a:lnTo>
                  <a:pt x="5970334" y="2713927"/>
                </a:lnTo>
                <a:lnTo>
                  <a:pt x="6202998" y="2959100"/>
                </a:lnTo>
                <a:lnTo>
                  <a:pt x="6202998" y="2959100"/>
                </a:lnTo>
                <a:lnTo>
                  <a:pt x="6435598" y="3203956"/>
                </a:lnTo>
                <a:lnTo>
                  <a:pt x="5985764" y="3631375"/>
                </a:lnTo>
                <a:close/>
                <a:moveTo>
                  <a:pt x="5392484" y="945007"/>
                </a:moveTo>
                <a:lnTo>
                  <a:pt x="5623116" y="1187450"/>
                </a:lnTo>
                <a:lnTo>
                  <a:pt x="6072950" y="760032"/>
                </a:lnTo>
                <a:lnTo>
                  <a:pt x="6305550" y="1005078"/>
                </a:lnTo>
                <a:lnTo>
                  <a:pt x="6305550" y="1005078"/>
                </a:lnTo>
                <a:lnTo>
                  <a:pt x="6538151" y="1249934"/>
                </a:lnTo>
                <a:lnTo>
                  <a:pt x="6088253" y="1677353"/>
                </a:lnTo>
                <a:lnTo>
                  <a:pt x="6318885" y="1920050"/>
                </a:lnTo>
                <a:lnTo>
                  <a:pt x="5275961" y="1983105"/>
                </a:lnTo>
                <a:close/>
                <a:moveTo>
                  <a:pt x="5043234" y="1738757"/>
                </a:moveTo>
                <a:lnTo>
                  <a:pt x="5275834" y="1983550"/>
                </a:lnTo>
                <a:lnTo>
                  <a:pt x="5275834" y="1983867"/>
                </a:lnTo>
                <a:lnTo>
                  <a:pt x="5508435" y="2228660"/>
                </a:lnTo>
                <a:lnTo>
                  <a:pt x="5058537" y="2656142"/>
                </a:lnTo>
                <a:lnTo>
                  <a:pt x="5289550" y="2898648"/>
                </a:lnTo>
                <a:lnTo>
                  <a:pt x="4246690" y="2961640"/>
                </a:lnTo>
                <a:lnTo>
                  <a:pt x="4362895" y="1923288"/>
                </a:lnTo>
                <a:lnTo>
                  <a:pt x="4593527" y="2166049"/>
                </a:lnTo>
                <a:close/>
                <a:moveTo>
                  <a:pt x="3435922" y="947738"/>
                </a:moveTo>
                <a:lnTo>
                  <a:pt x="3666490" y="1190435"/>
                </a:lnTo>
                <a:lnTo>
                  <a:pt x="4116388" y="762953"/>
                </a:lnTo>
                <a:lnTo>
                  <a:pt x="4348988" y="1007809"/>
                </a:lnTo>
                <a:lnTo>
                  <a:pt x="4348988" y="1007809"/>
                </a:lnTo>
                <a:lnTo>
                  <a:pt x="4581652" y="1252601"/>
                </a:lnTo>
                <a:lnTo>
                  <a:pt x="4131755" y="1680083"/>
                </a:lnTo>
                <a:lnTo>
                  <a:pt x="4362450" y="1923034"/>
                </a:lnTo>
                <a:lnTo>
                  <a:pt x="3319526" y="1986089"/>
                </a:lnTo>
                <a:close/>
                <a:moveTo>
                  <a:pt x="1363091" y="1988757"/>
                </a:moveTo>
                <a:lnTo>
                  <a:pt x="1479550" y="950405"/>
                </a:lnTo>
                <a:lnTo>
                  <a:pt x="1710182" y="1193102"/>
                </a:lnTo>
                <a:lnTo>
                  <a:pt x="2160016" y="765683"/>
                </a:lnTo>
                <a:lnTo>
                  <a:pt x="2392680" y="1010476"/>
                </a:lnTo>
                <a:lnTo>
                  <a:pt x="2392680" y="1010793"/>
                </a:lnTo>
                <a:lnTo>
                  <a:pt x="2625281" y="1255586"/>
                </a:lnTo>
                <a:lnTo>
                  <a:pt x="2175447" y="1682750"/>
                </a:lnTo>
                <a:lnTo>
                  <a:pt x="2406015" y="1925511"/>
                </a:lnTo>
                <a:close/>
                <a:moveTo>
                  <a:pt x="2290191" y="2964371"/>
                </a:moveTo>
                <a:lnTo>
                  <a:pt x="2406650" y="1926019"/>
                </a:lnTo>
                <a:lnTo>
                  <a:pt x="2637219" y="2168716"/>
                </a:lnTo>
                <a:lnTo>
                  <a:pt x="3087116" y="1741297"/>
                </a:lnTo>
                <a:lnTo>
                  <a:pt x="3319716" y="1986089"/>
                </a:lnTo>
                <a:lnTo>
                  <a:pt x="3319716" y="1986089"/>
                </a:lnTo>
                <a:lnTo>
                  <a:pt x="3552317" y="2230946"/>
                </a:lnTo>
                <a:lnTo>
                  <a:pt x="3102483" y="2658364"/>
                </a:lnTo>
                <a:lnTo>
                  <a:pt x="3333115" y="2901061"/>
                </a:lnTo>
                <a:close/>
                <a:moveTo>
                  <a:pt x="3217291" y="3939984"/>
                </a:moveTo>
                <a:lnTo>
                  <a:pt x="3333306" y="2901950"/>
                </a:lnTo>
                <a:lnTo>
                  <a:pt x="3563874" y="3144647"/>
                </a:lnTo>
                <a:lnTo>
                  <a:pt x="4013772" y="2717165"/>
                </a:lnTo>
                <a:lnTo>
                  <a:pt x="4246372" y="2962021"/>
                </a:lnTo>
                <a:lnTo>
                  <a:pt x="4246372" y="2962021"/>
                </a:lnTo>
                <a:lnTo>
                  <a:pt x="4479290" y="3206750"/>
                </a:lnTo>
                <a:lnTo>
                  <a:pt x="4029393" y="3634232"/>
                </a:lnTo>
                <a:lnTo>
                  <a:pt x="4260025" y="3876929"/>
                </a:lnTo>
                <a:close/>
                <a:moveTo>
                  <a:pt x="4144391" y="4915535"/>
                </a:moveTo>
                <a:lnTo>
                  <a:pt x="4260596" y="3877247"/>
                </a:lnTo>
                <a:lnTo>
                  <a:pt x="4491228" y="4119944"/>
                </a:lnTo>
                <a:lnTo>
                  <a:pt x="4941062" y="3692462"/>
                </a:lnTo>
                <a:lnTo>
                  <a:pt x="5173345" y="3937000"/>
                </a:lnTo>
                <a:lnTo>
                  <a:pt x="5173345" y="3937318"/>
                </a:lnTo>
                <a:lnTo>
                  <a:pt x="5405946" y="4182110"/>
                </a:lnTo>
                <a:lnTo>
                  <a:pt x="4956366" y="4610100"/>
                </a:lnTo>
                <a:lnTo>
                  <a:pt x="5186998" y="4852797"/>
                </a:lnTo>
                <a:close/>
                <a:moveTo>
                  <a:pt x="5883402" y="5585397"/>
                </a:moveTo>
                <a:lnTo>
                  <a:pt x="6113971" y="5828094"/>
                </a:lnTo>
                <a:lnTo>
                  <a:pt x="5071047" y="5891149"/>
                </a:lnTo>
                <a:lnTo>
                  <a:pt x="5187252" y="4852797"/>
                </a:lnTo>
                <a:lnTo>
                  <a:pt x="5417884" y="5095494"/>
                </a:lnTo>
                <a:lnTo>
                  <a:pt x="5867781" y="4668076"/>
                </a:lnTo>
                <a:lnTo>
                  <a:pt x="6100382" y="4912868"/>
                </a:lnTo>
                <a:lnTo>
                  <a:pt x="6100382" y="4913186"/>
                </a:lnTo>
                <a:lnTo>
                  <a:pt x="6332982" y="5157978"/>
                </a:lnTo>
                <a:close/>
                <a:moveTo>
                  <a:pt x="6100699" y="4912868"/>
                </a:moveTo>
                <a:lnTo>
                  <a:pt x="6216650" y="3874516"/>
                </a:lnTo>
                <a:lnTo>
                  <a:pt x="6447219" y="4117213"/>
                </a:lnTo>
                <a:lnTo>
                  <a:pt x="6897116" y="3689731"/>
                </a:lnTo>
                <a:lnTo>
                  <a:pt x="7129717" y="3934587"/>
                </a:lnTo>
                <a:lnTo>
                  <a:pt x="7129717" y="3934587"/>
                </a:lnTo>
                <a:lnTo>
                  <a:pt x="7362318" y="4179380"/>
                </a:lnTo>
                <a:lnTo>
                  <a:pt x="6912483" y="4606862"/>
                </a:lnTo>
                <a:lnTo>
                  <a:pt x="7143750" y="4849813"/>
                </a:lnTo>
                <a:close/>
                <a:moveTo>
                  <a:pt x="7839964" y="5582730"/>
                </a:moveTo>
                <a:lnTo>
                  <a:pt x="8070850" y="5825427"/>
                </a:lnTo>
                <a:lnTo>
                  <a:pt x="7027926" y="5888482"/>
                </a:lnTo>
                <a:lnTo>
                  <a:pt x="7143750" y="4850130"/>
                </a:lnTo>
                <a:lnTo>
                  <a:pt x="7374445" y="5092700"/>
                </a:lnTo>
                <a:lnTo>
                  <a:pt x="7824344" y="4665218"/>
                </a:lnTo>
                <a:lnTo>
                  <a:pt x="8056944" y="4910011"/>
                </a:lnTo>
                <a:lnTo>
                  <a:pt x="8056944" y="4910011"/>
                </a:lnTo>
                <a:lnTo>
                  <a:pt x="8289607" y="5154803"/>
                </a:lnTo>
                <a:close/>
                <a:moveTo>
                  <a:pt x="8057261" y="4910138"/>
                </a:moveTo>
                <a:lnTo>
                  <a:pt x="8173466" y="3871786"/>
                </a:lnTo>
                <a:lnTo>
                  <a:pt x="8404098" y="4114800"/>
                </a:lnTo>
                <a:lnTo>
                  <a:pt x="8853932" y="3687382"/>
                </a:lnTo>
                <a:lnTo>
                  <a:pt x="9086850" y="3931857"/>
                </a:lnTo>
                <a:lnTo>
                  <a:pt x="9086850" y="3931857"/>
                </a:lnTo>
                <a:lnTo>
                  <a:pt x="9319451" y="4176649"/>
                </a:lnTo>
                <a:lnTo>
                  <a:pt x="8869553" y="4604068"/>
                </a:lnTo>
                <a:lnTo>
                  <a:pt x="9100185" y="4846765"/>
                </a:lnTo>
                <a:close/>
                <a:moveTo>
                  <a:pt x="9796590" y="5579999"/>
                </a:moveTo>
                <a:lnTo>
                  <a:pt x="10027158" y="5822950"/>
                </a:lnTo>
                <a:lnTo>
                  <a:pt x="8984234" y="5886006"/>
                </a:lnTo>
                <a:lnTo>
                  <a:pt x="9100439" y="4847654"/>
                </a:lnTo>
                <a:lnTo>
                  <a:pt x="9331071" y="5090351"/>
                </a:lnTo>
                <a:lnTo>
                  <a:pt x="9780905" y="4662932"/>
                </a:lnTo>
                <a:lnTo>
                  <a:pt x="10013569" y="4907725"/>
                </a:lnTo>
                <a:lnTo>
                  <a:pt x="10013569" y="4907725"/>
                </a:lnTo>
                <a:lnTo>
                  <a:pt x="10246169" y="5152581"/>
                </a:lnTo>
                <a:close/>
                <a:moveTo>
                  <a:pt x="11276140" y="4174236"/>
                </a:moveTo>
                <a:lnTo>
                  <a:pt x="10826306" y="4601718"/>
                </a:lnTo>
                <a:lnTo>
                  <a:pt x="11056874" y="4844415"/>
                </a:lnTo>
                <a:lnTo>
                  <a:pt x="10013950" y="4907471"/>
                </a:lnTo>
                <a:lnTo>
                  <a:pt x="10130155" y="3869119"/>
                </a:lnTo>
                <a:lnTo>
                  <a:pt x="10360787" y="4111816"/>
                </a:lnTo>
                <a:lnTo>
                  <a:pt x="10810684" y="3684334"/>
                </a:lnTo>
                <a:lnTo>
                  <a:pt x="11043285" y="3929126"/>
                </a:lnTo>
                <a:lnTo>
                  <a:pt x="11043285" y="3929126"/>
                </a:lnTo>
                <a:close/>
                <a:moveTo>
                  <a:pt x="11378756" y="2220341"/>
                </a:moveTo>
                <a:lnTo>
                  <a:pt x="10928794" y="2647950"/>
                </a:lnTo>
                <a:lnTo>
                  <a:pt x="11159363" y="2890647"/>
                </a:lnTo>
                <a:lnTo>
                  <a:pt x="10116439" y="2953639"/>
                </a:lnTo>
                <a:lnTo>
                  <a:pt x="10232644" y="1915351"/>
                </a:lnTo>
                <a:lnTo>
                  <a:pt x="10463276" y="2158048"/>
                </a:lnTo>
                <a:lnTo>
                  <a:pt x="10913173" y="1730566"/>
                </a:lnTo>
                <a:lnTo>
                  <a:pt x="11145774" y="1975358"/>
                </a:lnTo>
                <a:lnTo>
                  <a:pt x="11145774" y="1975676"/>
                </a:lnTo>
                <a:close/>
                <a:moveTo>
                  <a:pt x="12192000" y="6858000"/>
                </a:moveTo>
                <a:lnTo>
                  <a:pt x="12192000" y="6838950"/>
                </a:lnTo>
                <a:lnTo>
                  <a:pt x="11878310" y="6858000"/>
                </a:lnTo>
                <a:close/>
              </a:path>
            </a:pathLst>
          </a:custGeom>
          <a:gradFill>
            <a:gsLst>
              <a:gs pos="0">
                <a:srgbClr val="007450">
                  <a:alpha val="18823"/>
                </a:srgbClr>
              </a:gs>
              <a:gs pos="80000">
                <a:srgbClr val="002964">
                  <a:alpha val="0"/>
                </a:srgbClr>
              </a:gs>
              <a:gs pos="100000">
                <a:srgbClr val="002964">
                  <a:alpha val="0"/>
                </a:srgbClr>
              </a:gs>
            </a:gsLst>
            <a:lin ang="8100019" scaled="0"/>
          </a:gradFill>
          <a:ln>
            <a:noFill/>
          </a:ln>
        </p:spPr>
        <p:txBody>
          <a:bodyPr spcFirstLastPara="1" wrap="square" lIns="121900" tIns="60933" rIns="121900" bIns="60933" anchor="ctr"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810024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50000">
              <a:schemeClr val="accent2"/>
            </a:gs>
            <a:gs pos="100000">
              <a:schemeClr val="accent3"/>
            </a:gs>
          </a:gsLst>
          <a:path path="circle">
            <a:fillToRect l="100000" b="100000"/>
          </a:path>
          <a:tileRect t="-100000" r="-10000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68800" y="838200"/>
            <a:ext cx="8173600" cy="578000"/>
          </a:xfrm>
          <a:prstGeom prst="rect">
            <a:avLst/>
          </a:prstGeom>
          <a:noFill/>
          <a:ln>
            <a:noFill/>
          </a:ln>
        </p:spPr>
        <p:txBody>
          <a:bodyPr spcFirstLastPara="1" wrap="square" lIns="0" tIns="0" rIns="0" bIns="0" anchor="t" anchorCtr="0">
            <a:noAutofit/>
          </a:bodyPr>
          <a:lstStyle>
            <a:lvl1pPr lvl="0"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1pPr>
            <a:lvl2pPr lvl="1"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2pPr>
            <a:lvl3pPr lvl="2"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3pPr>
            <a:lvl4pPr lvl="3"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4pPr>
            <a:lvl5pPr lvl="4"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5pPr>
            <a:lvl6pPr lvl="5"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6pPr>
            <a:lvl7pPr lvl="6"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7pPr>
            <a:lvl8pPr lvl="7"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8pPr>
            <a:lvl9pPr lvl="8" rtl="0">
              <a:lnSpc>
                <a:spcPct val="90000"/>
              </a:lnSpc>
              <a:spcBef>
                <a:spcPts val="0"/>
              </a:spcBef>
              <a:spcAft>
                <a:spcPts val="0"/>
              </a:spcAft>
              <a:buClr>
                <a:schemeClr val="accent2"/>
              </a:buClr>
              <a:buSzPts val="3200"/>
              <a:buFont typeface="Zilla Slab SemiBold"/>
              <a:buNone/>
              <a:defRPr sz="3200">
                <a:solidFill>
                  <a:schemeClr val="accent2"/>
                </a:solidFill>
                <a:latin typeface="Zilla Slab SemiBold"/>
                <a:ea typeface="Zilla Slab SemiBold"/>
                <a:cs typeface="Zilla Slab SemiBold"/>
                <a:sym typeface="Zilla Slab SemiBold"/>
              </a:defRPr>
            </a:lvl9pPr>
          </a:lstStyle>
          <a:p>
            <a:endParaRPr/>
          </a:p>
        </p:txBody>
      </p:sp>
      <p:sp>
        <p:nvSpPr>
          <p:cNvPr id="7" name="Google Shape;7;p1"/>
          <p:cNvSpPr txBox="1">
            <a:spLocks noGrp="1"/>
          </p:cNvSpPr>
          <p:nvPr>
            <p:ph type="body" idx="1"/>
          </p:nvPr>
        </p:nvSpPr>
        <p:spPr>
          <a:xfrm>
            <a:off x="868800" y="1879601"/>
            <a:ext cx="8173600" cy="4140000"/>
          </a:xfrm>
          <a:prstGeom prst="rect">
            <a:avLst/>
          </a:prstGeom>
          <a:noFill/>
          <a:ln>
            <a:noFill/>
          </a:ln>
        </p:spPr>
        <p:txBody>
          <a:bodyPr spcFirstLastPara="1" wrap="square" lIns="0" tIns="0" rIns="0" bIns="0" anchor="t" anchorCtr="0">
            <a:noAutofit/>
          </a:bodyPr>
          <a:lstStyle>
            <a:lvl1pPr marL="457200" lvl="0" indent="-381000" rtl="0">
              <a:lnSpc>
                <a:spcPct val="115000"/>
              </a:lnSpc>
              <a:spcBef>
                <a:spcPts val="0"/>
              </a:spcBef>
              <a:spcAft>
                <a:spcPts val="0"/>
              </a:spcAft>
              <a:buClr>
                <a:schemeClr val="accent2"/>
              </a:buClr>
              <a:buSzPts val="2400"/>
              <a:buFont typeface="Oxygen Light"/>
              <a:buChar char="⇨"/>
              <a:defRPr sz="2400">
                <a:solidFill>
                  <a:schemeClr val="dk1"/>
                </a:solidFill>
                <a:latin typeface="Oxygen Light"/>
                <a:ea typeface="Oxygen Light"/>
                <a:cs typeface="Oxygen Light"/>
                <a:sym typeface="Oxygen Light"/>
              </a:defRPr>
            </a:lvl1pPr>
            <a:lvl2pPr marL="914400" lvl="1" indent="-381000" rtl="0">
              <a:lnSpc>
                <a:spcPct val="115000"/>
              </a:lnSpc>
              <a:spcBef>
                <a:spcPts val="800"/>
              </a:spcBef>
              <a:spcAft>
                <a:spcPts val="0"/>
              </a:spcAft>
              <a:buClr>
                <a:schemeClr val="accent1"/>
              </a:buClr>
              <a:buSzPts val="2400"/>
              <a:buFont typeface="Oxygen Light"/>
              <a:buChar char="⇾"/>
              <a:defRPr sz="2400">
                <a:solidFill>
                  <a:schemeClr val="dk1"/>
                </a:solidFill>
                <a:latin typeface="Oxygen Light"/>
                <a:ea typeface="Oxygen Light"/>
                <a:cs typeface="Oxygen Light"/>
                <a:sym typeface="Oxygen Light"/>
              </a:defRPr>
            </a:lvl2pPr>
            <a:lvl3pPr marL="1371600" lvl="2" indent="-381000" rtl="0">
              <a:lnSpc>
                <a:spcPct val="115000"/>
              </a:lnSpc>
              <a:spcBef>
                <a:spcPts val="800"/>
              </a:spcBef>
              <a:spcAft>
                <a:spcPts val="0"/>
              </a:spcAft>
              <a:buClr>
                <a:schemeClr val="lt2"/>
              </a:buClr>
              <a:buSzPts val="2400"/>
              <a:buFont typeface="Oxygen Light"/>
              <a:buChar char="￫"/>
              <a:defRPr sz="2400">
                <a:solidFill>
                  <a:schemeClr val="dk1"/>
                </a:solidFill>
                <a:latin typeface="Oxygen Light"/>
                <a:ea typeface="Oxygen Light"/>
                <a:cs typeface="Oxygen Light"/>
                <a:sym typeface="Oxygen Light"/>
              </a:defRPr>
            </a:lvl3pPr>
            <a:lvl4pPr marL="1828800" lvl="3" indent="-381000" rtl="0">
              <a:lnSpc>
                <a:spcPct val="115000"/>
              </a:lnSpc>
              <a:spcBef>
                <a:spcPts val="800"/>
              </a:spcBef>
              <a:spcAft>
                <a:spcPts val="0"/>
              </a:spcAft>
              <a:buClr>
                <a:schemeClr val="dk1"/>
              </a:buClr>
              <a:buSzPts val="2400"/>
              <a:buFont typeface="Oxygen Light"/>
              <a:buChar char="●"/>
              <a:defRPr sz="2400">
                <a:solidFill>
                  <a:schemeClr val="dk1"/>
                </a:solidFill>
                <a:latin typeface="Oxygen Light"/>
                <a:ea typeface="Oxygen Light"/>
                <a:cs typeface="Oxygen Light"/>
                <a:sym typeface="Oxygen Light"/>
              </a:defRPr>
            </a:lvl4pPr>
            <a:lvl5pPr marL="2286000" lvl="4" indent="-381000" rtl="0">
              <a:lnSpc>
                <a:spcPct val="115000"/>
              </a:lnSpc>
              <a:spcBef>
                <a:spcPts val="800"/>
              </a:spcBef>
              <a:spcAft>
                <a:spcPts val="0"/>
              </a:spcAft>
              <a:buClr>
                <a:schemeClr val="dk1"/>
              </a:buClr>
              <a:buSzPts val="2400"/>
              <a:buFont typeface="Oxygen Light"/>
              <a:buChar char="○"/>
              <a:defRPr sz="2400">
                <a:solidFill>
                  <a:schemeClr val="dk1"/>
                </a:solidFill>
                <a:latin typeface="Oxygen Light"/>
                <a:ea typeface="Oxygen Light"/>
                <a:cs typeface="Oxygen Light"/>
                <a:sym typeface="Oxygen Light"/>
              </a:defRPr>
            </a:lvl5pPr>
            <a:lvl6pPr marL="2743200" lvl="5" indent="-381000" rtl="0">
              <a:lnSpc>
                <a:spcPct val="115000"/>
              </a:lnSpc>
              <a:spcBef>
                <a:spcPts val="800"/>
              </a:spcBef>
              <a:spcAft>
                <a:spcPts val="0"/>
              </a:spcAft>
              <a:buClr>
                <a:schemeClr val="dk1"/>
              </a:buClr>
              <a:buSzPts val="2400"/>
              <a:buFont typeface="Oxygen Light"/>
              <a:buChar char="■"/>
              <a:defRPr sz="2400">
                <a:solidFill>
                  <a:schemeClr val="dk1"/>
                </a:solidFill>
                <a:latin typeface="Oxygen Light"/>
                <a:ea typeface="Oxygen Light"/>
                <a:cs typeface="Oxygen Light"/>
                <a:sym typeface="Oxygen Light"/>
              </a:defRPr>
            </a:lvl6pPr>
            <a:lvl7pPr marL="3200400" lvl="6" indent="-381000" rtl="0">
              <a:lnSpc>
                <a:spcPct val="115000"/>
              </a:lnSpc>
              <a:spcBef>
                <a:spcPts val="800"/>
              </a:spcBef>
              <a:spcAft>
                <a:spcPts val="0"/>
              </a:spcAft>
              <a:buClr>
                <a:schemeClr val="dk1"/>
              </a:buClr>
              <a:buSzPts val="2400"/>
              <a:buFont typeface="Oxygen Light"/>
              <a:buChar char="●"/>
              <a:defRPr sz="2400">
                <a:solidFill>
                  <a:schemeClr val="dk1"/>
                </a:solidFill>
                <a:latin typeface="Oxygen Light"/>
                <a:ea typeface="Oxygen Light"/>
                <a:cs typeface="Oxygen Light"/>
                <a:sym typeface="Oxygen Light"/>
              </a:defRPr>
            </a:lvl7pPr>
            <a:lvl8pPr marL="3657600" lvl="7" indent="-381000" rtl="0">
              <a:lnSpc>
                <a:spcPct val="115000"/>
              </a:lnSpc>
              <a:spcBef>
                <a:spcPts val="800"/>
              </a:spcBef>
              <a:spcAft>
                <a:spcPts val="0"/>
              </a:spcAft>
              <a:buClr>
                <a:schemeClr val="dk1"/>
              </a:buClr>
              <a:buSzPts val="2400"/>
              <a:buFont typeface="Oxygen Light"/>
              <a:buChar char="○"/>
              <a:defRPr sz="2400">
                <a:solidFill>
                  <a:schemeClr val="dk1"/>
                </a:solidFill>
                <a:latin typeface="Oxygen Light"/>
                <a:ea typeface="Oxygen Light"/>
                <a:cs typeface="Oxygen Light"/>
                <a:sym typeface="Oxygen Light"/>
              </a:defRPr>
            </a:lvl8pPr>
            <a:lvl9pPr marL="4114800" lvl="8" indent="-381000" rtl="0">
              <a:lnSpc>
                <a:spcPct val="115000"/>
              </a:lnSpc>
              <a:spcBef>
                <a:spcPts val="800"/>
              </a:spcBef>
              <a:spcAft>
                <a:spcPts val="800"/>
              </a:spcAft>
              <a:buClr>
                <a:schemeClr val="dk1"/>
              </a:buClr>
              <a:buSzPts val="2400"/>
              <a:buFont typeface="Oxygen Light"/>
              <a:buChar char="■"/>
              <a:defRPr sz="2400">
                <a:solidFill>
                  <a:schemeClr val="dk1"/>
                </a:solidFill>
                <a:latin typeface="Oxygen Light"/>
                <a:ea typeface="Oxygen Light"/>
                <a:cs typeface="Oxygen Light"/>
                <a:sym typeface="Oxygen Light"/>
              </a:defRPr>
            </a:lvl9pPr>
          </a:lstStyle>
          <a:p>
            <a:endParaRPr/>
          </a:p>
        </p:txBody>
      </p:sp>
      <p:sp>
        <p:nvSpPr>
          <p:cNvPr id="8" name="Google Shape;8;p1"/>
          <p:cNvSpPr txBox="1">
            <a:spLocks noGrp="1"/>
          </p:cNvSpPr>
          <p:nvPr>
            <p:ph type="sldNum" idx="12"/>
          </p:nvPr>
        </p:nvSpPr>
        <p:spPr>
          <a:xfrm>
            <a:off x="11205845" y="6231535"/>
            <a:ext cx="731600" cy="524800"/>
          </a:xfrm>
          <a:prstGeom prst="rect">
            <a:avLst/>
          </a:prstGeom>
          <a:noFill/>
          <a:ln>
            <a:noFill/>
          </a:ln>
        </p:spPr>
        <p:txBody>
          <a:bodyPr spcFirstLastPara="1" wrap="square" lIns="0" tIns="0" rIns="0" bIns="0" anchor="ctr" anchorCtr="0">
            <a:noAutofit/>
          </a:bodyPr>
          <a:lstStyle>
            <a:lvl1pPr lvl="0" algn="r" rtl="0">
              <a:buNone/>
              <a:defRPr sz="2000">
                <a:solidFill>
                  <a:schemeClr val="lt1"/>
                </a:solidFill>
                <a:latin typeface="Zilla Slab SemiBold"/>
                <a:ea typeface="Zilla Slab SemiBold"/>
                <a:cs typeface="Zilla Slab SemiBold"/>
                <a:sym typeface="Zilla Slab SemiBold"/>
              </a:defRPr>
            </a:lvl1pPr>
            <a:lvl2pPr lvl="1" algn="r" rtl="0">
              <a:buNone/>
              <a:defRPr sz="2000">
                <a:solidFill>
                  <a:schemeClr val="lt1"/>
                </a:solidFill>
                <a:latin typeface="Zilla Slab SemiBold"/>
                <a:ea typeface="Zilla Slab SemiBold"/>
                <a:cs typeface="Zilla Slab SemiBold"/>
                <a:sym typeface="Zilla Slab SemiBold"/>
              </a:defRPr>
            </a:lvl2pPr>
            <a:lvl3pPr lvl="2" algn="r" rtl="0">
              <a:buNone/>
              <a:defRPr sz="2000">
                <a:solidFill>
                  <a:schemeClr val="lt1"/>
                </a:solidFill>
                <a:latin typeface="Zilla Slab SemiBold"/>
                <a:ea typeface="Zilla Slab SemiBold"/>
                <a:cs typeface="Zilla Slab SemiBold"/>
                <a:sym typeface="Zilla Slab SemiBold"/>
              </a:defRPr>
            </a:lvl3pPr>
            <a:lvl4pPr lvl="3" algn="r" rtl="0">
              <a:buNone/>
              <a:defRPr sz="2000">
                <a:solidFill>
                  <a:schemeClr val="lt1"/>
                </a:solidFill>
                <a:latin typeface="Zilla Slab SemiBold"/>
                <a:ea typeface="Zilla Slab SemiBold"/>
                <a:cs typeface="Zilla Slab SemiBold"/>
                <a:sym typeface="Zilla Slab SemiBold"/>
              </a:defRPr>
            </a:lvl4pPr>
            <a:lvl5pPr lvl="4" algn="r" rtl="0">
              <a:buNone/>
              <a:defRPr sz="2000">
                <a:solidFill>
                  <a:schemeClr val="lt1"/>
                </a:solidFill>
                <a:latin typeface="Zilla Slab SemiBold"/>
                <a:ea typeface="Zilla Slab SemiBold"/>
                <a:cs typeface="Zilla Slab SemiBold"/>
                <a:sym typeface="Zilla Slab SemiBold"/>
              </a:defRPr>
            </a:lvl5pPr>
            <a:lvl6pPr lvl="5" algn="r" rtl="0">
              <a:buNone/>
              <a:defRPr sz="2000">
                <a:solidFill>
                  <a:schemeClr val="lt1"/>
                </a:solidFill>
                <a:latin typeface="Zilla Slab SemiBold"/>
                <a:ea typeface="Zilla Slab SemiBold"/>
                <a:cs typeface="Zilla Slab SemiBold"/>
                <a:sym typeface="Zilla Slab SemiBold"/>
              </a:defRPr>
            </a:lvl6pPr>
            <a:lvl7pPr lvl="6" algn="r" rtl="0">
              <a:buNone/>
              <a:defRPr sz="2000">
                <a:solidFill>
                  <a:schemeClr val="lt1"/>
                </a:solidFill>
                <a:latin typeface="Zilla Slab SemiBold"/>
                <a:ea typeface="Zilla Slab SemiBold"/>
                <a:cs typeface="Zilla Slab SemiBold"/>
                <a:sym typeface="Zilla Slab SemiBold"/>
              </a:defRPr>
            </a:lvl7pPr>
            <a:lvl8pPr lvl="7" algn="r" rtl="0">
              <a:buNone/>
              <a:defRPr sz="2000">
                <a:solidFill>
                  <a:schemeClr val="lt1"/>
                </a:solidFill>
                <a:latin typeface="Zilla Slab SemiBold"/>
                <a:ea typeface="Zilla Slab SemiBold"/>
                <a:cs typeface="Zilla Slab SemiBold"/>
                <a:sym typeface="Zilla Slab SemiBold"/>
              </a:defRPr>
            </a:lvl8pPr>
            <a:lvl9pPr lvl="8" algn="r" rtl="0">
              <a:buNone/>
              <a:defRPr sz="2000">
                <a:solidFill>
                  <a:schemeClr val="lt1"/>
                </a:solidFill>
                <a:latin typeface="Zilla Slab SemiBold"/>
                <a:ea typeface="Zilla Slab SemiBold"/>
                <a:cs typeface="Zilla Slab SemiBold"/>
                <a:sym typeface="Zilla Slab SemiBold"/>
              </a:defRPr>
            </a:lvl9pPr>
          </a:lstStyle>
          <a:p>
            <a:fld id="{F1BD13CE-1924-4A9F-B22F-0D318D261258}" type="slidenum">
              <a:rPr lang="en-IN" smtClean="0"/>
              <a:t>‹#›</a:t>
            </a:fld>
            <a:endParaRPr lang="en-IN"/>
          </a:p>
        </p:txBody>
      </p:sp>
    </p:spTree>
    <p:extLst>
      <p:ext uri="{BB962C8B-B14F-4D97-AF65-F5344CB8AC3E}">
        <p14:creationId xmlns:p14="http://schemas.microsoft.com/office/powerpoint/2010/main" val="1892619187"/>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thruBlk="1"/>
  </p:transition>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971F57-A6B8-4E9A-BAE3-FFD9992CF2D8}"/>
              </a:ext>
            </a:extLst>
          </p:cNvPr>
          <p:cNvSpPr>
            <a:spLocks noGrp="1"/>
          </p:cNvSpPr>
          <p:nvPr>
            <p:ph type="ctrTitle"/>
          </p:nvPr>
        </p:nvSpPr>
        <p:spPr>
          <a:xfrm>
            <a:off x="1524000" y="2095715"/>
            <a:ext cx="9144000" cy="2387600"/>
          </a:xfrm>
        </p:spPr>
        <p:txBody>
          <a:bodyPr/>
          <a:lstStyle/>
          <a:p>
            <a:r>
              <a:rPr lang="en-IN" sz="7200" b="1" u="sng" dirty="0">
                <a:solidFill>
                  <a:schemeClr val="tx1"/>
                </a:solidFill>
              </a:rPr>
              <a:t>Non-traditional Life Insurance Product</a:t>
            </a:r>
          </a:p>
        </p:txBody>
      </p:sp>
    </p:spTree>
    <p:extLst>
      <p:ext uri="{BB962C8B-B14F-4D97-AF65-F5344CB8AC3E}">
        <p14:creationId xmlns:p14="http://schemas.microsoft.com/office/powerpoint/2010/main" val="2600008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DE853D-C762-42C6-AA9E-86F0C62E6AFB}"/>
              </a:ext>
            </a:extLst>
          </p:cNvPr>
          <p:cNvSpPr>
            <a:spLocks noGrp="1"/>
          </p:cNvSpPr>
          <p:nvPr>
            <p:ph type="title"/>
          </p:nvPr>
        </p:nvSpPr>
        <p:spPr/>
        <p:txBody>
          <a:bodyPr/>
          <a:lstStyle/>
          <a:p>
            <a:r>
              <a:rPr lang="en-IN" b="1" u="sng" dirty="0"/>
              <a:t>SBI Life-Flexi Smart plan Benefits:- </a:t>
            </a:r>
            <a:br>
              <a:rPr lang="en-IN" b="1" u="sng" dirty="0"/>
            </a:br>
            <a:endParaRPr lang="en-IN" dirty="0"/>
          </a:p>
        </p:txBody>
      </p:sp>
      <p:graphicFrame>
        <p:nvGraphicFramePr>
          <p:cNvPr id="4" name="Diagram 3">
            <a:extLst>
              <a:ext uri="{FF2B5EF4-FFF2-40B4-BE49-F238E27FC236}">
                <a16:creationId xmlns="" xmlns:a16="http://schemas.microsoft.com/office/drawing/2014/main" id="{6CEA01A2-265A-4630-BC3C-5DA620DEB5C8}"/>
              </a:ext>
            </a:extLst>
          </p:cNvPr>
          <p:cNvGraphicFramePr/>
          <p:nvPr>
            <p:extLst>
              <p:ext uri="{D42A27DB-BD31-4B8C-83A1-F6EECF244321}">
                <p14:modId xmlns:p14="http://schemas.microsoft.com/office/powerpoint/2010/main" val="3823216383"/>
              </p:ext>
            </p:extLst>
          </p:nvPr>
        </p:nvGraphicFramePr>
        <p:xfrm>
          <a:off x="868800" y="1879601"/>
          <a:ext cx="8173600" cy="41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532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7ABAF82-25B5-4445-A88C-BB614F6590E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62E1AF43-536D-427A-BE55-4F8C956ECA9F}"/>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CEBBC966-FE51-4832-975F-3EF23B53A8C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12D993D2-AE47-4695-A866-D829A728D28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9E1193F8-58AA-4B41-88D5-014169564F45}"/>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A824CA41-931A-439C-9114-24438B6D64E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2745008E-CFB9-401B-8A88-CB98BF42B86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A6025C-C673-4DD2-B0E9-19C54634310E}"/>
              </a:ext>
            </a:extLst>
          </p:cNvPr>
          <p:cNvSpPr>
            <a:spLocks noGrp="1"/>
          </p:cNvSpPr>
          <p:nvPr>
            <p:ph type="title"/>
          </p:nvPr>
        </p:nvSpPr>
        <p:spPr>
          <a:xfrm>
            <a:off x="516835" y="101047"/>
            <a:ext cx="8764104" cy="553278"/>
          </a:xfrm>
        </p:spPr>
        <p:txBody>
          <a:bodyPr/>
          <a:lstStyle/>
          <a:p>
            <a:r>
              <a:rPr lang="en-IN" sz="3600" b="1" u="sng" dirty="0"/>
              <a:t>SBI</a:t>
            </a:r>
            <a:r>
              <a:rPr lang="en-IN" b="1" u="sng" dirty="0"/>
              <a:t> Life SMART Money Back Gold Advantages &amp; Features:-</a:t>
            </a:r>
          </a:p>
        </p:txBody>
      </p:sp>
      <p:graphicFrame>
        <p:nvGraphicFramePr>
          <p:cNvPr id="4" name="Diagram 3">
            <a:extLst>
              <a:ext uri="{FF2B5EF4-FFF2-40B4-BE49-F238E27FC236}">
                <a16:creationId xmlns="" xmlns:a16="http://schemas.microsoft.com/office/drawing/2014/main" id="{F782F154-0198-4A32-A7FA-D894D6F9941F}"/>
              </a:ext>
            </a:extLst>
          </p:cNvPr>
          <p:cNvGraphicFramePr/>
          <p:nvPr>
            <p:extLst>
              <p:ext uri="{D42A27DB-BD31-4B8C-83A1-F6EECF244321}">
                <p14:modId xmlns:p14="http://schemas.microsoft.com/office/powerpoint/2010/main" val="4175297000"/>
              </p:ext>
            </p:extLst>
          </p:nvPr>
        </p:nvGraphicFramePr>
        <p:xfrm>
          <a:off x="318053" y="1219200"/>
          <a:ext cx="9528312" cy="5261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673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graphicEl>
                                              <a:dgm id="{9D9867B5-829E-4B83-B31D-6CCC73387B6B}"/>
                                            </p:graphicEl>
                                          </p:spTgt>
                                        </p:tgtEl>
                                        <p:attrNameLst>
                                          <p:attrName>style.visibility</p:attrName>
                                        </p:attrNameLst>
                                      </p:cBhvr>
                                      <p:to>
                                        <p:strVal val="visible"/>
                                      </p:to>
                                    </p:set>
                                    <p:anim calcmode="lin" valueType="num">
                                      <p:cBhvr additive="base">
                                        <p:cTn id="7" dur="500" fill="hold"/>
                                        <p:tgtEl>
                                          <p:spTgt spid="4">
                                            <p:graphicEl>
                                              <a:dgm id="{9D9867B5-829E-4B83-B31D-6CCC73387B6B}"/>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9D9867B5-829E-4B83-B31D-6CCC73387B6B}"/>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
                                            <p:graphicEl>
                                              <a:dgm id="{79485B3D-532D-484F-880C-B9399687570F}"/>
                                            </p:graphicEl>
                                          </p:spTgt>
                                        </p:tgtEl>
                                        <p:attrNameLst>
                                          <p:attrName>style.visibility</p:attrName>
                                        </p:attrNameLst>
                                      </p:cBhvr>
                                      <p:to>
                                        <p:strVal val="visible"/>
                                      </p:to>
                                    </p:set>
                                    <p:anim calcmode="lin" valueType="num">
                                      <p:cBhvr additive="base">
                                        <p:cTn id="13" dur="500" fill="hold"/>
                                        <p:tgtEl>
                                          <p:spTgt spid="4">
                                            <p:graphicEl>
                                              <a:dgm id="{79485B3D-532D-484F-880C-B9399687570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79485B3D-532D-484F-880C-B9399687570F}"/>
                                            </p:graphic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
                                            <p:graphicEl>
                                              <a:dgm id="{84ED13E8-88A5-4A42-80ED-524A032E7834}"/>
                                            </p:graphicEl>
                                          </p:spTgt>
                                        </p:tgtEl>
                                        <p:attrNameLst>
                                          <p:attrName>style.visibility</p:attrName>
                                        </p:attrNameLst>
                                      </p:cBhvr>
                                      <p:to>
                                        <p:strVal val="visible"/>
                                      </p:to>
                                    </p:set>
                                    <p:anim calcmode="lin" valueType="num">
                                      <p:cBhvr additive="base">
                                        <p:cTn id="19" dur="500" fill="hold"/>
                                        <p:tgtEl>
                                          <p:spTgt spid="4">
                                            <p:graphicEl>
                                              <a:dgm id="{84ED13E8-88A5-4A42-80ED-524A032E7834}"/>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84ED13E8-88A5-4A42-80ED-524A032E7834}"/>
                                            </p:graphic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4">
                                            <p:graphicEl>
                                              <a:dgm id="{58425156-EAF3-40F8-BFC1-0B07CEF559C8}"/>
                                            </p:graphicEl>
                                          </p:spTgt>
                                        </p:tgtEl>
                                        <p:attrNameLst>
                                          <p:attrName>style.visibility</p:attrName>
                                        </p:attrNameLst>
                                      </p:cBhvr>
                                      <p:to>
                                        <p:strVal val="visible"/>
                                      </p:to>
                                    </p:set>
                                    <p:anim calcmode="lin" valueType="num">
                                      <p:cBhvr additive="base">
                                        <p:cTn id="25" dur="500" fill="hold"/>
                                        <p:tgtEl>
                                          <p:spTgt spid="4">
                                            <p:graphicEl>
                                              <a:dgm id="{58425156-EAF3-40F8-BFC1-0B07CEF559C8}"/>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58425156-EAF3-40F8-BFC1-0B07CEF559C8}"/>
                                            </p:graphic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4">
                                            <p:graphicEl>
                                              <a:dgm id="{E9F76AA7-F37B-409F-B523-9581FAA7EB18}"/>
                                            </p:graphicEl>
                                          </p:spTgt>
                                        </p:tgtEl>
                                        <p:attrNameLst>
                                          <p:attrName>style.visibility</p:attrName>
                                        </p:attrNameLst>
                                      </p:cBhvr>
                                      <p:to>
                                        <p:strVal val="visible"/>
                                      </p:to>
                                    </p:set>
                                    <p:anim calcmode="lin" valueType="num">
                                      <p:cBhvr additive="base">
                                        <p:cTn id="31" dur="500" fill="hold"/>
                                        <p:tgtEl>
                                          <p:spTgt spid="4">
                                            <p:graphicEl>
                                              <a:dgm id="{E9F76AA7-F37B-409F-B523-9581FAA7EB18}"/>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E9F76AA7-F37B-409F-B523-9581FAA7EB18}"/>
                                            </p:graphic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4">
                                            <p:graphicEl>
                                              <a:dgm id="{AB9E7AB2-BA60-4E5F-9262-0D2C3809DC0C}"/>
                                            </p:graphicEl>
                                          </p:spTgt>
                                        </p:tgtEl>
                                        <p:attrNameLst>
                                          <p:attrName>style.visibility</p:attrName>
                                        </p:attrNameLst>
                                      </p:cBhvr>
                                      <p:to>
                                        <p:strVal val="visible"/>
                                      </p:to>
                                    </p:set>
                                    <p:anim calcmode="lin" valueType="num">
                                      <p:cBhvr additive="base">
                                        <p:cTn id="37" dur="500" fill="hold"/>
                                        <p:tgtEl>
                                          <p:spTgt spid="4">
                                            <p:graphicEl>
                                              <a:dgm id="{AB9E7AB2-BA60-4E5F-9262-0D2C3809DC0C}"/>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AB9E7AB2-BA60-4E5F-9262-0D2C3809DC0C}"/>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 xmlns:a16="http://schemas.microsoft.com/office/drawing/2014/main" id="{18809D9B-01AD-4B5B-A974-F7AA8C75C320}"/>
              </a:ext>
            </a:extLst>
          </p:cNvPr>
          <p:cNvGraphicFramePr/>
          <p:nvPr>
            <p:extLst>
              <p:ext uri="{D42A27DB-BD31-4B8C-83A1-F6EECF244321}">
                <p14:modId xmlns:p14="http://schemas.microsoft.com/office/powerpoint/2010/main" val="471459565"/>
              </p:ext>
            </p:extLst>
          </p:nvPr>
        </p:nvGraphicFramePr>
        <p:xfrm>
          <a:off x="1616765" y="556591"/>
          <a:ext cx="9488557" cy="6056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7271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8">
                                            <p:graphicEl>
                                              <a:dgm id="{34980B76-D9B7-4AF2-BD7B-587048FEBE40}"/>
                                            </p:graphicEl>
                                          </p:spTgt>
                                        </p:tgtEl>
                                        <p:attrNameLst>
                                          <p:attrName>style.visibility</p:attrName>
                                        </p:attrNameLst>
                                      </p:cBhvr>
                                      <p:to>
                                        <p:strVal val="visible"/>
                                      </p:to>
                                    </p:set>
                                    <p:animEffect transition="in" filter="randombar(vertical)">
                                      <p:cBhvr>
                                        <p:cTn id="7" dur="500"/>
                                        <p:tgtEl>
                                          <p:spTgt spid="8">
                                            <p:graphicEl>
                                              <a:dgm id="{34980B76-D9B7-4AF2-BD7B-587048FEBE4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8">
                                            <p:graphicEl>
                                              <a:dgm id="{FA0640AD-FB57-43DE-88F4-16C062977A33}"/>
                                            </p:graphicEl>
                                          </p:spTgt>
                                        </p:tgtEl>
                                        <p:attrNameLst>
                                          <p:attrName>style.visibility</p:attrName>
                                        </p:attrNameLst>
                                      </p:cBhvr>
                                      <p:to>
                                        <p:strVal val="visible"/>
                                      </p:to>
                                    </p:set>
                                    <p:animEffect transition="in" filter="randombar(vertical)">
                                      <p:cBhvr>
                                        <p:cTn id="12" dur="500"/>
                                        <p:tgtEl>
                                          <p:spTgt spid="8">
                                            <p:graphicEl>
                                              <a:dgm id="{FA0640AD-FB57-43DE-88F4-16C062977A33}"/>
                                            </p:graphicEl>
                                          </p:spTgt>
                                        </p:tgtEl>
                                      </p:cBhvr>
                                    </p:animEffect>
                                  </p:childTnLst>
                                </p:cTn>
                              </p:par>
                              <p:par>
                                <p:cTn id="13" presetID="14" presetClass="entr" presetSubtype="5" fill="hold" grpId="0" nodeType="withEffect">
                                  <p:stCondLst>
                                    <p:cond delay="0"/>
                                  </p:stCondLst>
                                  <p:childTnLst>
                                    <p:set>
                                      <p:cBhvr>
                                        <p:cTn id="14" dur="1" fill="hold">
                                          <p:stCondLst>
                                            <p:cond delay="0"/>
                                          </p:stCondLst>
                                        </p:cTn>
                                        <p:tgtEl>
                                          <p:spTgt spid="8">
                                            <p:graphicEl>
                                              <a:dgm id="{35690BCE-947D-48E8-863B-479558BFE7AB}"/>
                                            </p:graphicEl>
                                          </p:spTgt>
                                        </p:tgtEl>
                                        <p:attrNameLst>
                                          <p:attrName>style.visibility</p:attrName>
                                        </p:attrNameLst>
                                      </p:cBhvr>
                                      <p:to>
                                        <p:strVal val="visible"/>
                                      </p:to>
                                    </p:set>
                                    <p:animEffect transition="in" filter="randombar(vertical)">
                                      <p:cBhvr>
                                        <p:cTn id="15" dur="500"/>
                                        <p:tgtEl>
                                          <p:spTgt spid="8">
                                            <p:graphicEl>
                                              <a:dgm id="{35690BCE-947D-48E8-863B-479558BFE7AB}"/>
                                            </p:graphicEl>
                                          </p:spTgt>
                                        </p:tgtEl>
                                      </p:cBhvr>
                                    </p:animEffect>
                                  </p:childTnLst>
                                </p:cTn>
                              </p:par>
                              <p:par>
                                <p:cTn id="16" presetID="14" presetClass="entr" presetSubtype="5" fill="hold" grpId="0" nodeType="withEffect">
                                  <p:stCondLst>
                                    <p:cond delay="0"/>
                                  </p:stCondLst>
                                  <p:childTnLst>
                                    <p:set>
                                      <p:cBhvr>
                                        <p:cTn id="17" dur="1" fill="hold">
                                          <p:stCondLst>
                                            <p:cond delay="0"/>
                                          </p:stCondLst>
                                        </p:cTn>
                                        <p:tgtEl>
                                          <p:spTgt spid="8">
                                            <p:graphicEl>
                                              <a:dgm id="{C4E3853B-813C-4CCE-8ACA-33F279AD7CA2}"/>
                                            </p:graphicEl>
                                          </p:spTgt>
                                        </p:tgtEl>
                                        <p:attrNameLst>
                                          <p:attrName>style.visibility</p:attrName>
                                        </p:attrNameLst>
                                      </p:cBhvr>
                                      <p:to>
                                        <p:strVal val="visible"/>
                                      </p:to>
                                    </p:set>
                                    <p:animEffect transition="in" filter="randombar(vertical)">
                                      <p:cBhvr>
                                        <p:cTn id="18" dur="500"/>
                                        <p:tgtEl>
                                          <p:spTgt spid="8">
                                            <p:graphicEl>
                                              <a:dgm id="{C4E3853B-813C-4CCE-8ACA-33F279AD7CA2}"/>
                                            </p:graphicEl>
                                          </p:spTgt>
                                        </p:tgtEl>
                                      </p:cBhvr>
                                    </p:animEffect>
                                  </p:childTnLst>
                                </p:cTn>
                              </p:par>
                              <p:par>
                                <p:cTn id="19" presetID="14" presetClass="entr" presetSubtype="5" fill="hold" grpId="0" nodeType="withEffect">
                                  <p:stCondLst>
                                    <p:cond delay="0"/>
                                  </p:stCondLst>
                                  <p:childTnLst>
                                    <p:set>
                                      <p:cBhvr>
                                        <p:cTn id="20" dur="1" fill="hold">
                                          <p:stCondLst>
                                            <p:cond delay="0"/>
                                          </p:stCondLst>
                                        </p:cTn>
                                        <p:tgtEl>
                                          <p:spTgt spid="8">
                                            <p:graphicEl>
                                              <a:dgm id="{16744B3B-AFD2-4E37-B696-9665EAF3E356}"/>
                                            </p:graphicEl>
                                          </p:spTgt>
                                        </p:tgtEl>
                                        <p:attrNameLst>
                                          <p:attrName>style.visibility</p:attrName>
                                        </p:attrNameLst>
                                      </p:cBhvr>
                                      <p:to>
                                        <p:strVal val="visible"/>
                                      </p:to>
                                    </p:set>
                                    <p:animEffect transition="in" filter="randombar(vertical)">
                                      <p:cBhvr>
                                        <p:cTn id="21" dur="500"/>
                                        <p:tgtEl>
                                          <p:spTgt spid="8">
                                            <p:graphicEl>
                                              <a:dgm id="{16744B3B-AFD2-4E37-B696-9665EAF3E356}"/>
                                            </p:graphicEl>
                                          </p:spTgt>
                                        </p:tgtEl>
                                      </p:cBhvr>
                                    </p:animEffect>
                                  </p:childTnLst>
                                </p:cTn>
                              </p:par>
                              <p:par>
                                <p:cTn id="22" presetID="14" presetClass="entr" presetSubtype="5" fill="hold" grpId="0" nodeType="withEffect">
                                  <p:stCondLst>
                                    <p:cond delay="0"/>
                                  </p:stCondLst>
                                  <p:childTnLst>
                                    <p:set>
                                      <p:cBhvr>
                                        <p:cTn id="23" dur="1" fill="hold">
                                          <p:stCondLst>
                                            <p:cond delay="0"/>
                                          </p:stCondLst>
                                        </p:cTn>
                                        <p:tgtEl>
                                          <p:spTgt spid="8">
                                            <p:graphicEl>
                                              <a:dgm id="{17A55961-0FF9-4306-921F-388FC204964A}"/>
                                            </p:graphicEl>
                                          </p:spTgt>
                                        </p:tgtEl>
                                        <p:attrNameLst>
                                          <p:attrName>style.visibility</p:attrName>
                                        </p:attrNameLst>
                                      </p:cBhvr>
                                      <p:to>
                                        <p:strVal val="visible"/>
                                      </p:to>
                                    </p:set>
                                    <p:animEffect transition="in" filter="randombar(vertical)">
                                      <p:cBhvr>
                                        <p:cTn id="24" dur="500"/>
                                        <p:tgtEl>
                                          <p:spTgt spid="8">
                                            <p:graphicEl>
                                              <a:dgm id="{17A55961-0FF9-4306-921F-388FC204964A}"/>
                                            </p:graphicEl>
                                          </p:spTgt>
                                        </p:tgtEl>
                                      </p:cBhvr>
                                    </p:animEffect>
                                  </p:childTnLst>
                                </p:cTn>
                              </p:par>
                              <p:par>
                                <p:cTn id="25" presetID="14" presetClass="entr" presetSubtype="5" fill="hold" grpId="0" nodeType="withEffect">
                                  <p:stCondLst>
                                    <p:cond delay="0"/>
                                  </p:stCondLst>
                                  <p:childTnLst>
                                    <p:set>
                                      <p:cBhvr>
                                        <p:cTn id="26" dur="1" fill="hold">
                                          <p:stCondLst>
                                            <p:cond delay="0"/>
                                          </p:stCondLst>
                                        </p:cTn>
                                        <p:tgtEl>
                                          <p:spTgt spid="8">
                                            <p:graphicEl>
                                              <a:dgm id="{26A1ADDA-D92E-4630-BCBF-948480646B16}"/>
                                            </p:graphicEl>
                                          </p:spTgt>
                                        </p:tgtEl>
                                        <p:attrNameLst>
                                          <p:attrName>style.visibility</p:attrName>
                                        </p:attrNameLst>
                                      </p:cBhvr>
                                      <p:to>
                                        <p:strVal val="visible"/>
                                      </p:to>
                                    </p:set>
                                    <p:animEffect transition="in" filter="randombar(vertical)">
                                      <p:cBhvr>
                                        <p:cTn id="27" dur="500"/>
                                        <p:tgtEl>
                                          <p:spTgt spid="8">
                                            <p:graphicEl>
                                              <a:dgm id="{26A1ADDA-D92E-4630-BCBF-948480646B16}"/>
                                            </p:graphicEl>
                                          </p:spTgt>
                                        </p:tgtEl>
                                      </p:cBhvr>
                                    </p:animEffect>
                                  </p:childTnLst>
                                </p:cTn>
                              </p:par>
                              <p:par>
                                <p:cTn id="28" presetID="14" presetClass="entr" presetSubtype="5" fill="hold" grpId="0" nodeType="withEffect">
                                  <p:stCondLst>
                                    <p:cond delay="0"/>
                                  </p:stCondLst>
                                  <p:childTnLst>
                                    <p:set>
                                      <p:cBhvr>
                                        <p:cTn id="29" dur="1" fill="hold">
                                          <p:stCondLst>
                                            <p:cond delay="0"/>
                                          </p:stCondLst>
                                        </p:cTn>
                                        <p:tgtEl>
                                          <p:spTgt spid="8">
                                            <p:graphicEl>
                                              <a:dgm id="{02804D36-8249-4EDC-A121-C74B1411D2E5}"/>
                                            </p:graphicEl>
                                          </p:spTgt>
                                        </p:tgtEl>
                                        <p:attrNameLst>
                                          <p:attrName>style.visibility</p:attrName>
                                        </p:attrNameLst>
                                      </p:cBhvr>
                                      <p:to>
                                        <p:strVal val="visible"/>
                                      </p:to>
                                    </p:set>
                                    <p:animEffect transition="in" filter="randombar(vertical)">
                                      <p:cBhvr>
                                        <p:cTn id="30" dur="500"/>
                                        <p:tgtEl>
                                          <p:spTgt spid="8">
                                            <p:graphicEl>
                                              <a:dgm id="{02804D36-8249-4EDC-A121-C74B1411D2E5}"/>
                                            </p:graphicEl>
                                          </p:spTgt>
                                        </p:tgtEl>
                                      </p:cBhvr>
                                    </p:animEffect>
                                  </p:childTnLst>
                                </p:cTn>
                              </p:par>
                              <p:par>
                                <p:cTn id="31" presetID="14" presetClass="entr" presetSubtype="5" fill="hold" grpId="0" nodeType="withEffect">
                                  <p:stCondLst>
                                    <p:cond delay="0"/>
                                  </p:stCondLst>
                                  <p:childTnLst>
                                    <p:set>
                                      <p:cBhvr>
                                        <p:cTn id="32" dur="1" fill="hold">
                                          <p:stCondLst>
                                            <p:cond delay="0"/>
                                          </p:stCondLst>
                                        </p:cTn>
                                        <p:tgtEl>
                                          <p:spTgt spid="8">
                                            <p:graphicEl>
                                              <a:dgm id="{2E1E7181-FEBA-48B1-922A-D212E63CC543}"/>
                                            </p:graphicEl>
                                          </p:spTgt>
                                        </p:tgtEl>
                                        <p:attrNameLst>
                                          <p:attrName>style.visibility</p:attrName>
                                        </p:attrNameLst>
                                      </p:cBhvr>
                                      <p:to>
                                        <p:strVal val="visible"/>
                                      </p:to>
                                    </p:set>
                                    <p:animEffect transition="in" filter="randombar(vertical)">
                                      <p:cBhvr>
                                        <p:cTn id="33" dur="500"/>
                                        <p:tgtEl>
                                          <p:spTgt spid="8">
                                            <p:graphicEl>
                                              <a:dgm id="{2E1E7181-FEBA-48B1-922A-D212E63CC54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AtOnc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5EC4BB-7418-4FE4-B267-F58F6E67035B}"/>
              </a:ext>
            </a:extLst>
          </p:cNvPr>
          <p:cNvSpPr>
            <a:spLocks noGrp="1"/>
          </p:cNvSpPr>
          <p:nvPr>
            <p:ph type="title"/>
          </p:nvPr>
        </p:nvSpPr>
        <p:spPr/>
        <p:txBody>
          <a:bodyPr/>
          <a:lstStyle/>
          <a:p>
            <a:r>
              <a:rPr lang="en-IN" sz="3600" b="1" u="sng" dirty="0"/>
              <a:t>Survival Benefit:-</a:t>
            </a:r>
          </a:p>
        </p:txBody>
      </p:sp>
      <p:sp>
        <p:nvSpPr>
          <p:cNvPr id="3" name="Text Placeholder 2">
            <a:extLst>
              <a:ext uri="{FF2B5EF4-FFF2-40B4-BE49-F238E27FC236}">
                <a16:creationId xmlns="" xmlns:a16="http://schemas.microsoft.com/office/drawing/2014/main" id="{95D6F5FA-39D3-4849-8B61-EA1C9BF053E0}"/>
              </a:ext>
            </a:extLst>
          </p:cNvPr>
          <p:cNvSpPr>
            <a:spLocks noGrp="1"/>
          </p:cNvSpPr>
          <p:nvPr>
            <p:ph type="body" idx="1"/>
          </p:nvPr>
        </p:nvSpPr>
        <p:spPr>
          <a:xfrm>
            <a:off x="159026" y="1879600"/>
            <a:ext cx="9740348" cy="4978399"/>
          </a:xfrm>
        </p:spPr>
        <p:txBody>
          <a:bodyPr/>
          <a:lstStyle/>
          <a:p>
            <a:endParaRPr lang="en-IN" dirty="0"/>
          </a:p>
        </p:txBody>
      </p:sp>
      <p:graphicFrame>
        <p:nvGraphicFramePr>
          <p:cNvPr id="4" name="Table 4">
            <a:extLst>
              <a:ext uri="{FF2B5EF4-FFF2-40B4-BE49-F238E27FC236}">
                <a16:creationId xmlns="" xmlns:a16="http://schemas.microsoft.com/office/drawing/2014/main" id="{A9B2B353-2B83-491A-89DB-F3BFAD3FB3A9}"/>
              </a:ext>
            </a:extLst>
          </p:cNvPr>
          <p:cNvGraphicFramePr>
            <a:graphicFrameLocks noGrp="1"/>
          </p:cNvGraphicFramePr>
          <p:nvPr>
            <p:extLst>
              <p:ext uri="{D42A27DB-BD31-4B8C-83A1-F6EECF244321}">
                <p14:modId xmlns:p14="http://schemas.microsoft.com/office/powerpoint/2010/main" val="3881300850"/>
              </p:ext>
            </p:extLst>
          </p:nvPr>
        </p:nvGraphicFramePr>
        <p:xfrm>
          <a:off x="317340" y="1831381"/>
          <a:ext cx="9582034" cy="4893467"/>
        </p:xfrm>
        <a:graphic>
          <a:graphicData uri="http://schemas.openxmlformats.org/drawingml/2006/table">
            <a:tbl>
              <a:tblPr firstRow="1" bandRow="1">
                <a:tableStyleId>{F5AB1C69-6EDB-4FF4-983F-18BD219EF322}</a:tableStyleId>
              </a:tblPr>
              <a:tblGrid>
                <a:gridCol w="1136155">
                  <a:extLst>
                    <a:ext uri="{9D8B030D-6E8A-4147-A177-3AD203B41FA5}">
                      <a16:colId xmlns="" xmlns:a16="http://schemas.microsoft.com/office/drawing/2014/main" val="765984372"/>
                    </a:ext>
                  </a:extLst>
                </a:gridCol>
                <a:gridCol w="930827">
                  <a:extLst>
                    <a:ext uri="{9D8B030D-6E8A-4147-A177-3AD203B41FA5}">
                      <a16:colId xmlns="" xmlns:a16="http://schemas.microsoft.com/office/drawing/2014/main" val="2138255291"/>
                    </a:ext>
                  </a:extLst>
                </a:gridCol>
                <a:gridCol w="711808">
                  <a:extLst>
                    <a:ext uri="{9D8B030D-6E8A-4147-A177-3AD203B41FA5}">
                      <a16:colId xmlns="" xmlns:a16="http://schemas.microsoft.com/office/drawing/2014/main" val="1001843059"/>
                    </a:ext>
                  </a:extLst>
                </a:gridCol>
                <a:gridCol w="705586">
                  <a:extLst>
                    <a:ext uri="{9D8B030D-6E8A-4147-A177-3AD203B41FA5}">
                      <a16:colId xmlns="" xmlns:a16="http://schemas.microsoft.com/office/drawing/2014/main" val="4164910374"/>
                    </a:ext>
                  </a:extLst>
                </a:gridCol>
                <a:gridCol w="526390">
                  <a:extLst>
                    <a:ext uri="{9D8B030D-6E8A-4147-A177-3AD203B41FA5}">
                      <a16:colId xmlns="" xmlns:a16="http://schemas.microsoft.com/office/drawing/2014/main" val="3655122582"/>
                    </a:ext>
                  </a:extLst>
                </a:gridCol>
                <a:gridCol w="752874">
                  <a:extLst>
                    <a:ext uri="{9D8B030D-6E8A-4147-A177-3AD203B41FA5}">
                      <a16:colId xmlns="" xmlns:a16="http://schemas.microsoft.com/office/drawing/2014/main" val="755480964"/>
                    </a:ext>
                  </a:extLst>
                </a:gridCol>
                <a:gridCol w="1040336">
                  <a:extLst>
                    <a:ext uri="{9D8B030D-6E8A-4147-A177-3AD203B41FA5}">
                      <a16:colId xmlns="" xmlns:a16="http://schemas.microsoft.com/office/drawing/2014/main" val="2048610411"/>
                    </a:ext>
                  </a:extLst>
                </a:gridCol>
                <a:gridCol w="1012957">
                  <a:extLst>
                    <a:ext uri="{9D8B030D-6E8A-4147-A177-3AD203B41FA5}">
                      <a16:colId xmlns="" xmlns:a16="http://schemas.microsoft.com/office/drawing/2014/main" val="444414212"/>
                    </a:ext>
                  </a:extLst>
                </a:gridCol>
                <a:gridCol w="930827">
                  <a:extLst>
                    <a:ext uri="{9D8B030D-6E8A-4147-A177-3AD203B41FA5}">
                      <a16:colId xmlns="" xmlns:a16="http://schemas.microsoft.com/office/drawing/2014/main" val="255632477"/>
                    </a:ext>
                  </a:extLst>
                </a:gridCol>
                <a:gridCol w="972883">
                  <a:extLst>
                    <a:ext uri="{9D8B030D-6E8A-4147-A177-3AD203B41FA5}">
                      <a16:colId xmlns="" xmlns:a16="http://schemas.microsoft.com/office/drawing/2014/main" val="3463151570"/>
                    </a:ext>
                  </a:extLst>
                </a:gridCol>
                <a:gridCol w="861391">
                  <a:extLst>
                    <a:ext uri="{9D8B030D-6E8A-4147-A177-3AD203B41FA5}">
                      <a16:colId xmlns="" xmlns:a16="http://schemas.microsoft.com/office/drawing/2014/main" val="360411301"/>
                    </a:ext>
                  </a:extLst>
                </a:gridCol>
              </a:tblGrid>
              <a:tr h="1113183">
                <a:tc>
                  <a:txBody>
                    <a:bodyPr/>
                    <a:lstStyle/>
                    <a:p>
                      <a:r>
                        <a:rPr lang="en-IN" dirty="0"/>
                        <a:t>Options</a:t>
                      </a:r>
                    </a:p>
                  </a:txBody>
                  <a:tcPr/>
                </a:tc>
                <a:tc>
                  <a:txBody>
                    <a:bodyPr/>
                    <a:lstStyle/>
                    <a:p>
                      <a:r>
                        <a:rPr lang="en-IN" dirty="0"/>
                        <a:t>Term/year</a:t>
                      </a:r>
                    </a:p>
                  </a:txBody>
                  <a:tcPr/>
                </a:tc>
                <a:tc>
                  <a:txBody>
                    <a:bodyPr/>
                    <a:lstStyle/>
                    <a:p>
                      <a:r>
                        <a:rPr lang="en-IN" dirty="0"/>
                        <a:t>4</a:t>
                      </a:r>
                    </a:p>
                  </a:txBody>
                  <a:tcPr/>
                </a:tc>
                <a:tc>
                  <a:txBody>
                    <a:bodyPr/>
                    <a:lstStyle/>
                    <a:p>
                      <a:r>
                        <a:rPr lang="en-IN" dirty="0"/>
                        <a:t>5</a:t>
                      </a:r>
                    </a:p>
                  </a:txBody>
                  <a:tcPr/>
                </a:tc>
                <a:tc>
                  <a:txBody>
                    <a:bodyPr/>
                    <a:lstStyle/>
                    <a:p>
                      <a:r>
                        <a:rPr lang="en-IN" dirty="0"/>
                        <a:t>8</a:t>
                      </a:r>
                    </a:p>
                  </a:txBody>
                  <a:tcPr/>
                </a:tc>
                <a:tc>
                  <a:txBody>
                    <a:bodyPr/>
                    <a:lstStyle/>
                    <a:p>
                      <a:r>
                        <a:rPr lang="en-IN" dirty="0"/>
                        <a:t>10</a:t>
                      </a:r>
                    </a:p>
                  </a:txBody>
                  <a:tcPr/>
                </a:tc>
                <a:tc>
                  <a:txBody>
                    <a:bodyPr/>
                    <a:lstStyle/>
                    <a:p>
                      <a:r>
                        <a:rPr lang="en-IN" dirty="0"/>
                        <a:t>12</a:t>
                      </a:r>
                    </a:p>
                  </a:txBody>
                  <a:tcPr/>
                </a:tc>
                <a:tc>
                  <a:txBody>
                    <a:bodyPr/>
                    <a:lstStyle/>
                    <a:p>
                      <a:r>
                        <a:rPr lang="en-IN" dirty="0"/>
                        <a:t>15</a:t>
                      </a:r>
                    </a:p>
                  </a:txBody>
                  <a:tcPr/>
                </a:tc>
                <a:tc>
                  <a:txBody>
                    <a:bodyPr/>
                    <a:lstStyle/>
                    <a:p>
                      <a:r>
                        <a:rPr lang="en-IN" dirty="0"/>
                        <a:t>20</a:t>
                      </a:r>
                    </a:p>
                  </a:txBody>
                  <a:tcPr/>
                </a:tc>
                <a:tc>
                  <a:txBody>
                    <a:bodyPr/>
                    <a:lstStyle/>
                    <a:p>
                      <a:r>
                        <a:rPr lang="en-IN" dirty="0"/>
                        <a:t>25</a:t>
                      </a:r>
                    </a:p>
                  </a:txBody>
                  <a:tcPr/>
                </a:tc>
                <a:tc>
                  <a:txBody>
                    <a:bodyPr/>
                    <a:lstStyle/>
                    <a:p>
                      <a:r>
                        <a:rPr lang="en-IN" dirty="0"/>
                        <a:t>Total</a:t>
                      </a:r>
                    </a:p>
                  </a:txBody>
                  <a:tcPr/>
                </a:tc>
                <a:extLst>
                  <a:ext uri="{0D108BD9-81ED-4DB2-BD59-A6C34878D82A}">
                    <a16:rowId xmlns="" xmlns:a16="http://schemas.microsoft.com/office/drawing/2014/main" val="2531538471"/>
                  </a:ext>
                </a:extLst>
              </a:tr>
              <a:tr h="710055">
                <a:tc>
                  <a:txBody>
                    <a:bodyPr/>
                    <a:lstStyle/>
                    <a:p>
                      <a:r>
                        <a:rPr lang="en-IN" dirty="0"/>
                        <a:t>1</a:t>
                      </a:r>
                    </a:p>
                  </a:txBody>
                  <a:tcPr/>
                </a:tc>
                <a:tc>
                  <a:txBody>
                    <a:bodyPr/>
                    <a:lstStyle/>
                    <a:p>
                      <a:r>
                        <a:rPr lang="en-IN" dirty="0"/>
                        <a:t>12</a:t>
                      </a:r>
                    </a:p>
                  </a:txBody>
                  <a:tcPr/>
                </a:tc>
                <a:tc>
                  <a:txBody>
                    <a:bodyPr/>
                    <a:lstStyle/>
                    <a:p>
                      <a:r>
                        <a:rPr lang="en-IN" dirty="0"/>
                        <a:t>20%</a:t>
                      </a:r>
                    </a:p>
                  </a:txBody>
                  <a:tcPr/>
                </a:tc>
                <a:tc>
                  <a:txBody>
                    <a:bodyPr/>
                    <a:lstStyle/>
                    <a:p>
                      <a:endParaRPr lang="en-IN" dirty="0"/>
                    </a:p>
                  </a:txBody>
                  <a:tcPr/>
                </a:tc>
                <a:tc>
                  <a:txBody>
                    <a:bodyPr/>
                    <a:lstStyle/>
                    <a:p>
                      <a:r>
                        <a:rPr lang="en-IN" dirty="0"/>
                        <a:t>25%</a:t>
                      </a:r>
                    </a:p>
                  </a:txBody>
                  <a:tcPr/>
                </a:tc>
                <a:tc>
                  <a:txBody>
                    <a:bodyPr/>
                    <a:lstStyle/>
                    <a:p>
                      <a:endParaRPr lang="en-IN" dirty="0"/>
                    </a:p>
                  </a:txBody>
                  <a:tcPr/>
                </a:tc>
                <a:tc>
                  <a:txBody>
                    <a:bodyPr/>
                    <a:lstStyle/>
                    <a:p>
                      <a:r>
                        <a:rPr lang="en-IN" dirty="0"/>
                        <a:t>65% +</a:t>
                      </a:r>
                    </a:p>
                    <a:p>
                      <a:r>
                        <a:rPr lang="en-IN" dirty="0"/>
                        <a:t>vested Bonus</a:t>
                      </a:r>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r>
                        <a:rPr lang="en-IN" dirty="0"/>
                        <a:t>110% + Bonus</a:t>
                      </a:r>
                    </a:p>
                  </a:txBody>
                  <a:tcPr>
                    <a:lnB w="12700" cmpd="sng">
                      <a:noFill/>
                    </a:lnB>
                  </a:tcPr>
                </a:tc>
                <a:extLst>
                  <a:ext uri="{0D108BD9-81ED-4DB2-BD59-A6C34878D82A}">
                    <a16:rowId xmlns="" xmlns:a16="http://schemas.microsoft.com/office/drawing/2014/main" val="3176921537"/>
                  </a:ext>
                </a:extLst>
              </a:tr>
              <a:tr h="710055">
                <a:tc>
                  <a:txBody>
                    <a:bodyPr/>
                    <a:lstStyle/>
                    <a:p>
                      <a:r>
                        <a:rPr lang="en-IN" dirty="0"/>
                        <a:t>2</a:t>
                      </a:r>
                    </a:p>
                  </a:txBody>
                  <a:tcPr/>
                </a:tc>
                <a:tc>
                  <a:txBody>
                    <a:bodyPr/>
                    <a:lstStyle/>
                    <a:p>
                      <a:r>
                        <a:rPr lang="en-IN" dirty="0"/>
                        <a:t>15</a:t>
                      </a:r>
                    </a:p>
                  </a:txBody>
                  <a:tcPr/>
                </a:tc>
                <a:tc>
                  <a:txBody>
                    <a:bodyPr/>
                    <a:lstStyle/>
                    <a:p>
                      <a:endParaRPr lang="en-IN" dirty="0"/>
                    </a:p>
                  </a:txBody>
                  <a:tcPr/>
                </a:tc>
                <a:tc>
                  <a:txBody>
                    <a:bodyPr/>
                    <a:lstStyle/>
                    <a:p>
                      <a:r>
                        <a:rPr lang="en-IN" dirty="0"/>
                        <a:t>20%</a:t>
                      </a:r>
                    </a:p>
                  </a:txBody>
                  <a:tcPr/>
                </a:tc>
                <a:tc>
                  <a:txBody>
                    <a:bodyPr/>
                    <a:lstStyle/>
                    <a:p>
                      <a:endParaRPr lang="en-IN" dirty="0"/>
                    </a:p>
                  </a:txBody>
                  <a:tcPr/>
                </a:tc>
                <a:tc>
                  <a:txBody>
                    <a:bodyPr/>
                    <a:lstStyle/>
                    <a:p>
                      <a:r>
                        <a:rPr lang="en-IN" dirty="0"/>
                        <a:t>25%</a:t>
                      </a:r>
                    </a:p>
                  </a:txBody>
                  <a:tcPr/>
                </a:tc>
                <a:tc>
                  <a:txBody>
                    <a:bodyPr/>
                    <a:lstStyle/>
                    <a:p>
                      <a:endParaRPr lang="en-IN" dirty="0"/>
                    </a:p>
                  </a:txBody>
                  <a:tcPr/>
                </a:tc>
                <a:tc>
                  <a:txBody>
                    <a:bodyPr/>
                    <a:lstStyle/>
                    <a:p>
                      <a:r>
                        <a:rPr lang="en-IN" dirty="0"/>
                        <a:t>70% + vested Bonus</a:t>
                      </a:r>
                    </a:p>
                  </a:txBody>
                  <a:tcPr/>
                </a:tc>
                <a:tc>
                  <a:txBody>
                    <a:bodyPr/>
                    <a:lstStyle/>
                    <a:p>
                      <a:endParaRPr lang="en-IN" dirty="0"/>
                    </a:p>
                  </a:txBody>
                  <a:tcPr/>
                </a:tc>
                <a:tc>
                  <a:txBody>
                    <a:bodyPr/>
                    <a:lstStyle/>
                    <a:p>
                      <a:endParaRPr lang="en-IN" dirty="0"/>
                    </a:p>
                  </a:txBody>
                  <a:tcPr>
                    <a:lnR w="12700" cmpd="sng">
                      <a:noFill/>
                    </a:lnR>
                  </a:tcPr>
                </a:tc>
                <a:tc>
                  <a:txBody>
                    <a:bodyPr/>
                    <a:lstStyle/>
                    <a:p>
                      <a:r>
                        <a:rPr lang="en-IN" dirty="0"/>
                        <a:t>115% + Bonus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4242853499"/>
                  </a:ext>
                </a:extLst>
              </a:tr>
              <a:tr h="710055">
                <a:tc>
                  <a:txBody>
                    <a:bodyPr/>
                    <a:lstStyle/>
                    <a:p>
                      <a:r>
                        <a:rPr lang="en-IN" dirty="0"/>
                        <a:t>3</a:t>
                      </a:r>
                    </a:p>
                  </a:txBody>
                  <a:tcPr/>
                </a:tc>
                <a:tc>
                  <a:txBody>
                    <a:bodyPr/>
                    <a:lstStyle/>
                    <a:p>
                      <a:r>
                        <a:rPr lang="en-IN" dirty="0"/>
                        <a:t>20</a:t>
                      </a:r>
                    </a:p>
                  </a:txBody>
                  <a:tcPr/>
                </a:tc>
                <a:tc>
                  <a:txBody>
                    <a:bodyPr/>
                    <a:lstStyle/>
                    <a:p>
                      <a:endParaRPr lang="en-IN" dirty="0"/>
                    </a:p>
                  </a:txBody>
                  <a:tcPr/>
                </a:tc>
                <a:tc>
                  <a:txBody>
                    <a:bodyPr/>
                    <a:lstStyle/>
                    <a:p>
                      <a:r>
                        <a:rPr lang="en-IN" dirty="0"/>
                        <a:t>10%</a:t>
                      </a:r>
                    </a:p>
                  </a:txBody>
                  <a:tcPr/>
                </a:tc>
                <a:tc>
                  <a:txBody>
                    <a:bodyPr/>
                    <a:lstStyle/>
                    <a:p>
                      <a:endParaRPr lang="en-IN" dirty="0"/>
                    </a:p>
                  </a:txBody>
                  <a:tcPr/>
                </a:tc>
                <a:tc>
                  <a:txBody>
                    <a:bodyPr/>
                    <a:lstStyle/>
                    <a:p>
                      <a:r>
                        <a:rPr lang="en-IN" dirty="0"/>
                        <a:t>20%</a:t>
                      </a:r>
                    </a:p>
                  </a:txBody>
                  <a:tcPr/>
                </a:tc>
                <a:tc>
                  <a:txBody>
                    <a:bodyPr/>
                    <a:lstStyle/>
                    <a:p>
                      <a:endParaRPr lang="en-IN" dirty="0"/>
                    </a:p>
                  </a:txBody>
                  <a:tcPr/>
                </a:tc>
                <a:tc>
                  <a:txBody>
                    <a:bodyPr/>
                    <a:lstStyle/>
                    <a:p>
                      <a:r>
                        <a:rPr lang="en-IN" dirty="0"/>
                        <a:t>30%</a:t>
                      </a:r>
                    </a:p>
                  </a:txBody>
                  <a:tcPr/>
                </a:tc>
                <a:tc>
                  <a:txBody>
                    <a:bodyPr/>
                    <a:lstStyle/>
                    <a:p>
                      <a:r>
                        <a:rPr lang="en-IN" dirty="0"/>
                        <a:t>60% Vested Bonus</a:t>
                      </a:r>
                    </a:p>
                  </a:txBody>
                  <a:tcPr/>
                </a:tc>
                <a:tc>
                  <a:txBody>
                    <a:bodyPr/>
                    <a:lstStyle/>
                    <a:p>
                      <a:endParaRPr lang="en-IN" dirty="0"/>
                    </a:p>
                  </a:txBody>
                  <a:tcPr/>
                </a:tc>
                <a:tc>
                  <a:txBody>
                    <a:bodyPr/>
                    <a:lstStyle/>
                    <a:p>
                      <a:r>
                        <a:rPr lang="en-IN" dirty="0"/>
                        <a:t>120% + Bonus</a:t>
                      </a:r>
                    </a:p>
                  </a:txBody>
                  <a:tcPr>
                    <a:lnT w="12700" cmpd="sng">
                      <a:noFill/>
                    </a:lnT>
                  </a:tcPr>
                </a:tc>
                <a:extLst>
                  <a:ext uri="{0D108BD9-81ED-4DB2-BD59-A6C34878D82A}">
                    <a16:rowId xmlns="" xmlns:a16="http://schemas.microsoft.com/office/drawing/2014/main" val="3165516598"/>
                  </a:ext>
                </a:extLst>
              </a:tr>
              <a:tr h="710055">
                <a:tc>
                  <a:txBody>
                    <a:bodyPr/>
                    <a:lstStyle/>
                    <a:p>
                      <a:r>
                        <a:rPr lang="en-IN" dirty="0"/>
                        <a:t>4</a:t>
                      </a:r>
                    </a:p>
                  </a:txBody>
                  <a:tcPr/>
                </a:tc>
                <a:tc>
                  <a:txBody>
                    <a:bodyPr/>
                    <a:lstStyle/>
                    <a:p>
                      <a:r>
                        <a:rPr lang="en-IN" dirty="0"/>
                        <a:t>25</a:t>
                      </a:r>
                    </a:p>
                  </a:txBody>
                  <a:tcPr/>
                </a:tc>
                <a:tc>
                  <a:txBody>
                    <a:bodyPr/>
                    <a:lstStyle/>
                    <a:p>
                      <a:endParaRPr lang="en-IN" dirty="0"/>
                    </a:p>
                  </a:txBody>
                  <a:tcPr/>
                </a:tc>
                <a:tc>
                  <a:txBody>
                    <a:bodyPr/>
                    <a:lstStyle/>
                    <a:p>
                      <a:r>
                        <a:rPr lang="en-IN" dirty="0"/>
                        <a:t>10%</a:t>
                      </a:r>
                    </a:p>
                  </a:txBody>
                  <a:tcPr/>
                </a:tc>
                <a:tc>
                  <a:txBody>
                    <a:bodyPr/>
                    <a:lstStyle/>
                    <a:p>
                      <a:endParaRPr lang="en-IN" dirty="0"/>
                    </a:p>
                  </a:txBody>
                  <a:tcPr/>
                </a:tc>
                <a:tc>
                  <a:txBody>
                    <a:bodyPr/>
                    <a:lstStyle/>
                    <a:p>
                      <a:r>
                        <a:rPr lang="en-IN" dirty="0"/>
                        <a:t>10%</a:t>
                      </a:r>
                    </a:p>
                  </a:txBody>
                  <a:tcPr/>
                </a:tc>
                <a:tc>
                  <a:txBody>
                    <a:bodyPr/>
                    <a:lstStyle/>
                    <a:p>
                      <a:endParaRPr lang="en-IN" dirty="0"/>
                    </a:p>
                  </a:txBody>
                  <a:tcPr/>
                </a:tc>
                <a:tc>
                  <a:txBody>
                    <a:bodyPr/>
                    <a:lstStyle/>
                    <a:p>
                      <a:r>
                        <a:rPr lang="en-IN" dirty="0"/>
                        <a:t>15%</a:t>
                      </a:r>
                    </a:p>
                  </a:txBody>
                  <a:tcPr/>
                </a:tc>
                <a:tc>
                  <a:txBody>
                    <a:bodyPr/>
                    <a:lstStyle/>
                    <a:p>
                      <a:r>
                        <a:rPr lang="en-IN" dirty="0"/>
                        <a:t>30%</a:t>
                      </a:r>
                    </a:p>
                  </a:txBody>
                  <a:tcPr/>
                </a:tc>
                <a:tc>
                  <a:txBody>
                    <a:bodyPr/>
                    <a:lstStyle/>
                    <a:p>
                      <a:r>
                        <a:rPr lang="en-IN" dirty="0"/>
                        <a:t>60% vested Bonus</a:t>
                      </a:r>
                    </a:p>
                  </a:txBody>
                  <a:tcPr/>
                </a:tc>
                <a:tc>
                  <a:txBody>
                    <a:bodyPr/>
                    <a:lstStyle/>
                    <a:p>
                      <a:r>
                        <a:rPr lang="en-IN" dirty="0"/>
                        <a:t>125% + Bonus</a:t>
                      </a:r>
                    </a:p>
                  </a:txBody>
                  <a:tcPr/>
                </a:tc>
                <a:extLst>
                  <a:ext uri="{0D108BD9-81ED-4DB2-BD59-A6C34878D82A}">
                    <a16:rowId xmlns="" xmlns:a16="http://schemas.microsoft.com/office/drawing/2014/main" val="1375654227"/>
                  </a:ext>
                </a:extLst>
              </a:tr>
            </a:tbl>
          </a:graphicData>
        </a:graphic>
      </p:graphicFrame>
    </p:spTree>
    <p:extLst>
      <p:ext uri="{BB962C8B-B14F-4D97-AF65-F5344CB8AC3E}">
        <p14:creationId xmlns:p14="http://schemas.microsoft.com/office/powerpoint/2010/main" val="2810171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7602E8-D9F3-40FE-8BBF-8D669018C372}"/>
              </a:ext>
            </a:extLst>
          </p:cNvPr>
          <p:cNvSpPr>
            <a:spLocks noGrp="1"/>
          </p:cNvSpPr>
          <p:nvPr>
            <p:ph type="title"/>
          </p:nvPr>
        </p:nvSpPr>
        <p:spPr>
          <a:xfrm>
            <a:off x="935774" y="221209"/>
            <a:ext cx="8173600" cy="578000"/>
          </a:xfrm>
        </p:spPr>
        <p:txBody>
          <a:bodyPr/>
          <a:lstStyle/>
          <a:p>
            <a:r>
              <a:rPr lang="en-IN" sz="4000" b="1" u="sng" dirty="0"/>
              <a:t>ULIP – SBI Life insurance Plans:-</a:t>
            </a:r>
          </a:p>
        </p:txBody>
      </p:sp>
      <p:sp>
        <p:nvSpPr>
          <p:cNvPr id="3" name="Text Placeholder 2">
            <a:extLst>
              <a:ext uri="{FF2B5EF4-FFF2-40B4-BE49-F238E27FC236}">
                <a16:creationId xmlns="" xmlns:a16="http://schemas.microsoft.com/office/drawing/2014/main" id="{EC9974FD-326D-4317-AE19-E04B70CA55E2}"/>
              </a:ext>
            </a:extLst>
          </p:cNvPr>
          <p:cNvSpPr>
            <a:spLocks noGrp="1"/>
          </p:cNvSpPr>
          <p:nvPr>
            <p:ph type="body" idx="1"/>
          </p:nvPr>
        </p:nvSpPr>
        <p:spPr>
          <a:xfrm>
            <a:off x="397565" y="1285461"/>
            <a:ext cx="9250018" cy="5062330"/>
          </a:xfrm>
        </p:spPr>
        <p:txBody>
          <a:bodyPr/>
          <a:lstStyle/>
          <a:p>
            <a:pPr>
              <a:buFont typeface="Wingdings" panose="05000000000000000000" pitchFamily="2" charset="2"/>
              <a:buChar char="v"/>
            </a:pPr>
            <a:r>
              <a:rPr lang="en-IN" b="1" u="sng" dirty="0"/>
              <a:t>SBI Life-Wealth insurance: </a:t>
            </a:r>
          </a:p>
          <a:p>
            <a:pPr>
              <a:buFont typeface="Arial" panose="020B0604020202020204" pitchFamily="34" charset="0"/>
              <a:buChar char="•"/>
            </a:pPr>
            <a:r>
              <a:rPr lang="en-IN" sz="2000" dirty="0"/>
              <a:t>It’s a non-participating online unit linked insurance plan (ULIP) especially to enhance wealth as important as earning it.</a:t>
            </a:r>
          </a:p>
          <a:p>
            <a:pPr>
              <a:buFont typeface="Arial" panose="020B0604020202020204" pitchFamily="34" charset="0"/>
              <a:buChar char="•"/>
            </a:pPr>
            <a:r>
              <a:rPr lang="en-IN" sz="2000" dirty="0"/>
              <a:t>There are 2 options i.e. Growth and Balanced. </a:t>
            </a:r>
          </a:p>
          <a:p>
            <a:pPr>
              <a:buFont typeface="Arial" panose="020B0604020202020204" pitchFamily="34" charset="0"/>
              <a:buChar char="•"/>
            </a:pPr>
            <a:r>
              <a:rPr lang="en-IN" sz="2000" dirty="0"/>
              <a:t>The premium for this plan will be chosen through Automatic Asset Allocation(AAA) feature.</a:t>
            </a:r>
          </a:p>
          <a:p>
            <a:pPr>
              <a:buFont typeface="Arial" panose="020B0604020202020204" pitchFamily="34" charset="0"/>
              <a:buChar char="•"/>
            </a:pPr>
            <a:r>
              <a:rPr lang="en-IN" sz="2000" dirty="0"/>
              <a:t>When policy gets matured, funds flow from equity to money market.</a:t>
            </a:r>
          </a:p>
          <a:p>
            <a:pPr>
              <a:buFont typeface="Arial" panose="020B0604020202020204" pitchFamily="34" charset="0"/>
              <a:buChar char="•"/>
            </a:pPr>
            <a:endParaRPr lang="en-IN" b="1" dirty="0"/>
          </a:p>
          <a:p>
            <a:pPr>
              <a:buFont typeface="Wingdings" panose="05000000000000000000" pitchFamily="2" charset="2"/>
              <a:buChar char="q"/>
            </a:pPr>
            <a:r>
              <a:rPr lang="en-IN" b="1" dirty="0"/>
              <a:t>This wealth creation plan offers:</a:t>
            </a:r>
          </a:p>
          <a:p>
            <a:pPr>
              <a:buFont typeface="Wingdings" panose="05000000000000000000" pitchFamily="2" charset="2"/>
              <a:buChar char="Ø"/>
            </a:pPr>
            <a:r>
              <a:rPr lang="en-IN" sz="2000" dirty="0"/>
              <a:t>Providing security to cover your family needs in case of eventuality.</a:t>
            </a:r>
          </a:p>
          <a:p>
            <a:pPr>
              <a:buFont typeface="Wingdings" panose="05000000000000000000" pitchFamily="2" charset="2"/>
              <a:buChar char="Ø"/>
            </a:pPr>
            <a:r>
              <a:rPr lang="en-IN" sz="2000" dirty="0"/>
              <a:t>Premium starting at Rs. 1000 Per month.</a:t>
            </a:r>
          </a:p>
          <a:p>
            <a:pPr>
              <a:buFont typeface="Wingdings" panose="05000000000000000000" pitchFamily="2" charset="2"/>
              <a:buChar char="Ø"/>
            </a:pPr>
            <a:r>
              <a:rPr lang="en-IN" sz="2000" dirty="0"/>
              <a:t>Very simple to apply online.</a:t>
            </a:r>
          </a:p>
          <a:p>
            <a:pPr>
              <a:buFont typeface="Wingdings" panose="05000000000000000000" pitchFamily="2" charset="2"/>
              <a:buChar char="Ø"/>
            </a:pPr>
            <a:r>
              <a:rPr lang="en-IN" sz="2000" dirty="0"/>
              <a:t>Liquidity through partial withdrawals from 6</a:t>
            </a:r>
            <a:r>
              <a:rPr lang="en-IN" sz="2000" baseline="30000" dirty="0"/>
              <a:t>th</a:t>
            </a:r>
            <a:r>
              <a:rPr lang="en-IN" sz="2000" dirty="0"/>
              <a:t> policy year.</a:t>
            </a:r>
            <a:endParaRPr lang="en-IN" dirty="0"/>
          </a:p>
        </p:txBody>
      </p:sp>
    </p:spTree>
    <p:extLst>
      <p:ext uri="{BB962C8B-B14F-4D97-AF65-F5344CB8AC3E}">
        <p14:creationId xmlns:p14="http://schemas.microsoft.com/office/powerpoint/2010/main" val="3232436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2BC569EA-7468-4E01-B195-7487AFE83526}"/>
              </a:ext>
            </a:extLst>
          </p:cNvPr>
          <p:cNvSpPr>
            <a:spLocks noGrp="1"/>
          </p:cNvSpPr>
          <p:nvPr>
            <p:ph type="body" idx="1"/>
          </p:nvPr>
        </p:nvSpPr>
        <p:spPr>
          <a:xfrm>
            <a:off x="424070" y="410816"/>
            <a:ext cx="9210260" cy="6162261"/>
          </a:xfrm>
        </p:spPr>
        <p:txBody>
          <a:bodyPr/>
          <a:lstStyle/>
          <a:p>
            <a:pPr>
              <a:buFont typeface="Wingdings" panose="05000000000000000000" pitchFamily="2" charset="2"/>
              <a:buChar char="v"/>
            </a:pPr>
            <a:r>
              <a:rPr lang="en-IN" b="1" dirty="0"/>
              <a:t>SBI Life – </a:t>
            </a:r>
            <a:r>
              <a:rPr lang="en-IN" b="1" dirty="0" err="1"/>
              <a:t>Maha</a:t>
            </a:r>
            <a:r>
              <a:rPr lang="en-IN" b="1" dirty="0"/>
              <a:t> Anand II:-</a:t>
            </a:r>
          </a:p>
          <a:p>
            <a:pPr>
              <a:buFont typeface="Arial" panose="020B0604020202020204" pitchFamily="34" charset="0"/>
              <a:buChar char="•"/>
            </a:pPr>
            <a:r>
              <a:rPr lang="en-IN" sz="2000" dirty="0"/>
              <a:t>An unique product which provides you insurance cover without any medicals.</a:t>
            </a:r>
          </a:p>
          <a:p>
            <a:pPr>
              <a:buFont typeface="Arial" panose="020B0604020202020204" pitchFamily="34" charset="0"/>
              <a:buChar char="•"/>
            </a:pPr>
            <a:r>
              <a:rPr lang="en-IN" sz="2000" dirty="0"/>
              <a:t>It also allows you to manage your investments according to your risk appetite and ensure to realise market related returns as your policy.</a:t>
            </a:r>
          </a:p>
          <a:p>
            <a:pPr>
              <a:buFont typeface="Wingdings" panose="05000000000000000000" pitchFamily="2" charset="2"/>
              <a:buChar char="q"/>
            </a:pPr>
            <a:r>
              <a:rPr lang="en-IN" b="1" dirty="0"/>
              <a:t>Features:-</a:t>
            </a:r>
          </a:p>
          <a:p>
            <a:pPr>
              <a:buFont typeface="Wingdings" panose="05000000000000000000" pitchFamily="2" charset="2"/>
              <a:buChar char="ü"/>
            </a:pPr>
            <a:r>
              <a:rPr lang="en-IN" sz="2000" dirty="0"/>
              <a:t>No medical examination</a:t>
            </a:r>
          </a:p>
          <a:p>
            <a:pPr>
              <a:buFont typeface="Wingdings" panose="05000000000000000000" pitchFamily="2" charset="2"/>
              <a:buChar char="ü"/>
            </a:pPr>
            <a:r>
              <a:rPr lang="en-IN" sz="2000" dirty="0"/>
              <a:t>Guaranteed additions  up to 90</a:t>
            </a:r>
            <a:r>
              <a:rPr lang="en-IN" sz="2000" dirty="0">
                <a:latin typeface="Arial" panose="020B0604020202020204" pitchFamily="34" charset="0"/>
              </a:rPr>
              <a:t>% </a:t>
            </a:r>
            <a:r>
              <a:rPr lang="en-IN" sz="2000" dirty="0">
                <a:latin typeface="Oxygen Light" panose="02000303000000000000" pitchFamily="2" charset="0"/>
              </a:rPr>
              <a:t>of annualized premium.</a:t>
            </a:r>
          </a:p>
          <a:p>
            <a:pPr>
              <a:buFont typeface="Wingdings" panose="05000000000000000000" pitchFamily="2" charset="2"/>
              <a:buChar char="ü"/>
            </a:pPr>
            <a:r>
              <a:rPr lang="en-IN" sz="2000" dirty="0">
                <a:latin typeface="Oxygen Light" panose="02000303000000000000" pitchFamily="2" charset="0"/>
              </a:rPr>
              <a:t>Twin benefits of market linked returns and insurance cover.</a:t>
            </a:r>
          </a:p>
          <a:p>
            <a:pPr>
              <a:buFont typeface="Wingdings" panose="05000000000000000000" pitchFamily="2" charset="2"/>
              <a:buChar char="ü"/>
            </a:pPr>
            <a:r>
              <a:rPr lang="en-IN" sz="2000" dirty="0">
                <a:latin typeface="Oxygen Light" panose="02000303000000000000" pitchFamily="2" charset="0"/>
              </a:rPr>
              <a:t>Additional rider benefit like accidental death benefit linked rider.</a:t>
            </a:r>
          </a:p>
          <a:p>
            <a:pPr>
              <a:buFont typeface="Wingdings" panose="05000000000000000000" pitchFamily="2" charset="2"/>
              <a:buChar char="ü"/>
            </a:pPr>
            <a:r>
              <a:rPr lang="en-IN" sz="2000" dirty="0">
                <a:latin typeface="Oxygen Light" panose="02000303000000000000" pitchFamily="2" charset="0"/>
              </a:rPr>
              <a:t>4 fund options to enjoy market related returns as per your risk appetite </a:t>
            </a:r>
          </a:p>
          <a:p>
            <a:pPr>
              <a:buFont typeface="Wingdings" panose="05000000000000000000" pitchFamily="2" charset="2"/>
              <a:buChar char="ü"/>
            </a:pPr>
            <a:r>
              <a:rPr lang="en-IN" sz="2000" dirty="0">
                <a:latin typeface="Oxygen Light" panose="02000303000000000000" pitchFamily="2" charset="0"/>
              </a:rPr>
              <a:t>Liquidity through partial withdrawals.</a:t>
            </a:r>
          </a:p>
          <a:p>
            <a:pPr>
              <a:buFont typeface="Wingdings" panose="05000000000000000000" pitchFamily="2" charset="2"/>
              <a:buChar char="ü"/>
            </a:pPr>
            <a:r>
              <a:rPr lang="en-IN" sz="2000" dirty="0">
                <a:latin typeface="Oxygen Light" panose="02000303000000000000" pitchFamily="2" charset="0"/>
              </a:rPr>
              <a:t>Enhanced value at optimal costs.</a:t>
            </a:r>
          </a:p>
          <a:p>
            <a:pPr>
              <a:buFont typeface="Wingdings" panose="05000000000000000000" pitchFamily="2" charset="2"/>
              <a:buChar char="ü"/>
            </a:pPr>
            <a:r>
              <a:rPr lang="en-IN" sz="2000" dirty="0">
                <a:latin typeface="Oxygen Light" panose="02000303000000000000" pitchFamily="2" charset="0"/>
              </a:rPr>
              <a:t>Tax benefits under sec 80c and sec10(D) of income tax act 1961.</a:t>
            </a:r>
          </a:p>
          <a:p>
            <a:pPr>
              <a:buFont typeface="Wingdings" panose="05000000000000000000" pitchFamily="2" charset="2"/>
              <a:buChar char="ü"/>
            </a:pPr>
            <a:r>
              <a:rPr lang="en-IN" sz="2000" dirty="0"/>
              <a:t>On completion of policy term, fund value will be paid. </a:t>
            </a:r>
          </a:p>
          <a:p>
            <a:pPr>
              <a:buFont typeface="Wingdings" panose="05000000000000000000" pitchFamily="2" charset="2"/>
              <a:buChar char="ü"/>
            </a:pPr>
            <a:r>
              <a:rPr lang="en-IN" sz="2000" dirty="0"/>
              <a:t>Higher of fund value or sum assured is paid in case of unfortunate event of death.</a:t>
            </a:r>
          </a:p>
        </p:txBody>
      </p:sp>
    </p:spTree>
    <p:extLst>
      <p:ext uri="{BB962C8B-B14F-4D97-AF65-F5344CB8AC3E}">
        <p14:creationId xmlns:p14="http://schemas.microsoft.com/office/powerpoint/2010/main" val="3532480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B4B26423-F167-4882-B8A6-54C72D9B9177}"/>
              </a:ext>
            </a:extLst>
          </p:cNvPr>
          <p:cNvSpPr>
            <a:spLocks noGrp="1"/>
          </p:cNvSpPr>
          <p:nvPr>
            <p:ph type="body" idx="1"/>
          </p:nvPr>
        </p:nvSpPr>
        <p:spPr>
          <a:xfrm>
            <a:off x="0" y="119270"/>
            <a:ext cx="9872869" cy="5900331"/>
          </a:xfrm>
        </p:spPr>
        <p:txBody>
          <a:bodyPr/>
          <a:lstStyle/>
          <a:p>
            <a:pPr>
              <a:buFont typeface="Wingdings" panose="05000000000000000000" pitchFamily="2" charset="2"/>
              <a:buChar char="v"/>
            </a:pPr>
            <a:r>
              <a:rPr lang="en-IN" b="1" dirty="0"/>
              <a:t>SBI – Life unit Plus Super:-</a:t>
            </a:r>
          </a:p>
          <a:p>
            <a:pPr>
              <a:buFont typeface="Arial" panose="020B0604020202020204" pitchFamily="34" charset="0"/>
              <a:buChar char="•"/>
            </a:pPr>
            <a:r>
              <a:rPr lang="en-IN" sz="2000" dirty="0"/>
              <a:t>In this premiums are invested in equity or debt markets as selected by the policyholder. </a:t>
            </a:r>
          </a:p>
          <a:p>
            <a:pPr>
              <a:buFont typeface="Arial" panose="020B0604020202020204" pitchFamily="34" charset="0"/>
              <a:buChar char="•"/>
            </a:pPr>
            <a:r>
              <a:rPr lang="en-IN" sz="2000" dirty="0"/>
              <a:t>The risk of investment borne by the policyholder and not by the insurance company.</a:t>
            </a:r>
          </a:p>
          <a:p>
            <a:pPr>
              <a:buFont typeface="Wingdings" panose="05000000000000000000" pitchFamily="2" charset="2"/>
              <a:buChar char="q"/>
            </a:pPr>
            <a:r>
              <a:rPr lang="en-IN" b="1" dirty="0"/>
              <a:t>Features:-</a:t>
            </a:r>
          </a:p>
          <a:p>
            <a:pPr>
              <a:buFont typeface="Wingdings" panose="05000000000000000000" pitchFamily="2" charset="2"/>
              <a:buChar char="Ø"/>
            </a:pPr>
            <a:r>
              <a:rPr lang="en-IN" sz="2000" dirty="0"/>
              <a:t>It’s an unit linked plan and guarantee starts only from 10</a:t>
            </a:r>
            <a:r>
              <a:rPr lang="en-IN" sz="2000" baseline="30000" dirty="0"/>
              <a:t>th</a:t>
            </a:r>
            <a:r>
              <a:rPr lang="en-IN" sz="2000" dirty="0"/>
              <a:t> policy year.</a:t>
            </a:r>
          </a:p>
          <a:p>
            <a:pPr>
              <a:buFont typeface="Wingdings" panose="05000000000000000000" pitchFamily="2" charset="2"/>
              <a:buChar char="Ø"/>
            </a:pPr>
            <a:r>
              <a:rPr lang="en-IN" sz="2000" dirty="0"/>
              <a:t>Option to increase or decrease your sum assured is only from 6</a:t>
            </a:r>
            <a:r>
              <a:rPr lang="en-IN" sz="2000" baseline="30000" dirty="0"/>
              <a:t>th</a:t>
            </a:r>
            <a:r>
              <a:rPr lang="en-IN" sz="2000" dirty="0"/>
              <a:t> policy year, 4 riders are available.</a:t>
            </a:r>
          </a:p>
          <a:p>
            <a:pPr>
              <a:buFont typeface="Wingdings" panose="05000000000000000000" pitchFamily="2" charset="2"/>
              <a:buChar char="Ø"/>
            </a:pPr>
            <a:r>
              <a:rPr lang="en-IN" sz="2000" dirty="0"/>
              <a:t>In case of death nominee will get sum assured or maturity benefit after the policy term is over.</a:t>
            </a:r>
          </a:p>
          <a:p>
            <a:pPr>
              <a:buFont typeface="Wingdings" panose="05000000000000000000" pitchFamily="2" charset="2"/>
              <a:buChar char="Ø"/>
            </a:pPr>
            <a:r>
              <a:rPr lang="en-IN" sz="2000" dirty="0"/>
              <a:t>Life insurance Premium paid up under sec.80C tax deduction of Rs. 1,50,000 is allowed each year.</a:t>
            </a:r>
          </a:p>
          <a:p>
            <a:pPr>
              <a:buFont typeface="Wingdings" panose="05000000000000000000" pitchFamily="2" charset="2"/>
              <a:buChar char="Ø"/>
            </a:pPr>
            <a:r>
              <a:rPr lang="en-IN" sz="2000" dirty="0"/>
              <a:t>It has single premium payment term. Minimum will be 65000 &amp; maximum will be up to 1,50,000.</a:t>
            </a:r>
          </a:p>
          <a:p>
            <a:pPr>
              <a:buFont typeface="Wingdings" panose="05000000000000000000" pitchFamily="2" charset="2"/>
              <a:buChar char="Ø"/>
            </a:pPr>
            <a:r>
              <a:rPr lang="en-IN" sz="2000" dirty="0"/>
              <a:t>partial withdrawals are allowed in this policy after 5 complete policy year or the life assured is 8 years old.</a:t>
            </a:r>
          </a:p>
          <a:p>
            <a:pPr>
              <a:buFont typeface="Wingdings" panose="05000000000000000000" pitchFamily="2" charset="2"/>
              <a:buChar char="Ø"/>
            </a:pPr>
            <a:r>
              <a:rPr lang="en-IN" sz="2000" dirty="0"/>
              <a:t>The minimum partial withdrawal is Rs. 5000 &amp; maximum is up to 15</a:t>
            </a:r>
            <a:r>
              <a:rPr lang="en-IN" sz="2000" dirty="0">
                <a:latin typeface="+mj-lt"/>
              </a:rPr>
              <a:t>%</a:t>
            </a:r>
            <a:r>
              <a:rPr lang="en-IN" sz="2000" dirty="0">
                <a:latin typeface="Oxygen Light" panose="02000303000000000000" pitchFamily="2" charset="0"/>
              </a:rPr>
              <a:t> of fund value.</a:t>
            </a:r>
            <a:endParaRPr lang="en-IN" sz="2000" dirty="0"/>
          </a:p>
        </p:txBody>
      </p:sp>
    </p:spTree>
    <p:extLst>
      <p:ext uri="{BB962C8B-B14F-4D97-AF65-F5344CB8AC3E}">
        <p14:creationId xmlns:p14="http://schemas.microsoft.com/office/powerpoint/2010/main" val="3586014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0F56A083-7878-4CB4-AACE-19834A2DFE4A}"/>
              </a:ext>
            </a:extLst>
          </p:cNvPr>
          <p:cNvSpPr>
            <a:spLocks noGrp="1"/>
          </p:cNvSpPr>
          <p:nvPr>
            <p:ph type="body" idx="1"/>
          </p:nvPr>
        </p:nvSpPr>
        <p:spPr>
          <a:xfrm>
            <a:off x="278296" y="344556"/>
            <a:ext cx="9342782" cy="6188765"/>
          </a:xfrm>
        </p:spPr>
        <p:txBody>
          <a:bodyPr/>
          <a:lstStyle/>
          <a:p>
            <a:pPr>
              <a:buFont typeface="Wingdings" panose="05000000000000000000" pitchFamily="2" charset="2"/>
              <a:buChar char="v"/>
            </a:pPr>
            <a:r>
              <a:rPr lang="en-IN" b="1" dirty="0"/>
              <a:t>SBI Life </a:t>
            </a:r>
            <a:r>
              <a:rPr lang="en-IN" b="1" dirty="0" err="1"/>
              <a:t>Saral</a:t>
            </a:r>
            <a:r>
              <a:rPr lang="en-IN" b="1" dirty="0"/>
              <a:t> </a:t>
            </a:r>
            <a:r>
              <a:rPr lang="en-IN" b="1" dirty="0" err="1"/>
              <a:t>Maha</a:t>
            </a:r>
            <a:r>
              <a:rPr lang="en-IN" b="1" dirty="0"/>
              <a:t> Anand Plan:-</a:t>
            </a:r>
          </a:p>
          <a:p>
            <a:pPr>
              <a:buFont typeface="Arial" panose="020B0604020202020204" pitchFamily="34" charset="0"/>
              <a:buChar char="•"/>
            </a:pPr>
            <a:r>
              <a:rPr lang="en-IN" sz="2000" dirty="0"/>
              <a:t>An ULIP where premium amount is invested in the capital markets &amp; plan value depends on market. Hence, the risk is borne by the policy holder and not by the insurance company.</a:t>
            </a:r>
          </a:p>
          <a:p>
            <a:pPr>
              <a:buFont typeface="Wingdings" panose="05000000000000000000" pitchFamily="2" charset="2"/>
              <a:buChar char="q"/>
            </a:pPr>
            <a:r>
              <a:rPr lang="en-IN" sz="2000" b="1" dirty="0"/>
              <a:t>Features:-</a:t>
            </a:r>
          </a:p>
          <a:p>
            <a:pPr>
              <a:buFont typeface="Wingdings" panose="05000000000000000000" pitchFamily="2" charset="2"/>
              <a:buChar char="Ø"/>
            </a:pPr>
            <a:r>
              <a:rPr lang="en-IN" sz="2000" dirty="0"/>
              <a:t>Guaranteed addition of up to 30</a:t>
            </a:r>
            <a:r>
              <a:rPr lang="en-IN" sz="2000" dirty="0">
                <a:latin typeface="+mj-lt"/>
              </a:rPr>
              <a:t>%</a:t>
            </a:r>
            <a:r>
              <a:rPr lang="en-IN" sz="2000" dirty="0">
                <a:latin typeface="Oxygen Light" panose="02000303000000000000" pitchFamily="2" charset="0"/>
              </a:rPr>
              <a:t> of annualised premium &amp; no premium allocation charge from the 11</a:t>
            </a:r>
            <a:r>
              <a:rPr lang="en-IN" sz="2000" baseline="30000" dirty="0">
                <a:latin typeface="Oxygen Light" panose="02000303000000000000" pitchFamily="2" charset="0"/>
              </a:rPr>
              <a:t>th</a:t>
            </a:r>
            <a:r>
              <a:rPr lang="en-IN" sz="2000" dirty="0">
                <a:latin typeface="Oxygen Light" panose="02000303000000000000" pitchFamily="2" charset="0"/>
              </a:rPr>
              <a:t> year onwards with that option to avail rider benefits.</a:t>
            </a:r>
          </a:p>
          <a:p>
            <a:pPr>
              <a:buFont typeface="Wingdings" panose="05000000000000000000" pitchFamily="2" charset="2"/>
              <a:buChar char="Ø"/>
            </a:pPr>
            <a:r>
              <a:rPr lang="en-IN" sz="2000" dirty="0">
                <a:latin typeface="Oxygen Light" panose="02000303000000000000" pitchFamily="2" charset="0"/>
              </a:rPr>
              <a:t>In case of death, nominee gets the higher sum assured. At any point of time the minimum death benefit shall be 105</a:t>
            </a:r>
            <a:r>
              <a:rPr lang="en-IN" sz="2000" dirty="0">
                <a:latin typeface="+mj-lt"/>
              </a:rPr>
              <a:t>%</a:t>
            </a:r>
            <a:r>
              <a:rPr lang="en-IN" sz="2000" dirty="0">
                <a:latin typeface="Oxygen Light" panose="02000303000000000000" pitchFamily="2" charset="0"/>
              </a:rPr>
              <a:t> of total premiums paid</a:t>
            </a:r>
            <a:r>
              <a:rPr lang="en-IN" sz="2000" dirty="0">
                <a:latin typeface="+mj-lt"/>
              </a:rPr>
              <a:t>.</a:t>
            </a:r>
          </a:p>
          <a:p>
            <a:pPr>
              <a:buFont typeface="Wingdings" panose="05000000000000000000" pitchFamily="2" charset="2"/>
              <a:buChar char="Ø"/>
            </a:pPr>
            <a:r>
              <a:rPr lang="en-IN" sz="2000" dirty="0">
                <a:latin typeface="Oxygen Light" panose="02000303000000000000" pitchFamily="2" charset="0"/>
              </a:rPr>
              <a:t>life insurance premiums paid up to Rs. 1,00,000 are allowed as deduction from the taxable income each year under sec.80 C. Single premium is not allowed.</a:t>
            </a:r>
          </a:p>
          <a:p>
            <a:pPr>
              <a:buFont typeface="Wingdings" panose="05000000000000000000" pitchFamily="2" charset="2"/>
              <a:buChar char="Ø"/>
            </a:pPr>
            <a:r>
              <a:rPr lang="en-IN" sz="2000" dirty="0">
                <a:latin typeface="Oxygen Light" panose="02000303000000000000" pitchFamily="2" charset="0"/>
              </a:rPr>
              <a:t>Partial withdrawals are allowed after 5 complete policy years and minimum amount should be Rs. 2000 &amp; Maximum allowed is </a:t>
            </a:r>
            <a:r>
              <a:rPr lang="en-IN" sz="2000" dirty="0" err="1">
                <a:latin typeface="Oxygen Light" panose="02000303000000000000" pitchFamily="2" charset="0"/>
              </a:rPr>
              <a:t>upto</a:t>
            </a:r>
            <a:r>
              <a:rPr lang="en-IN" sz="2000" dirty="0">
                <a:latin typeface="Oxygen Light" panose="02000303000000000000" pitchFamily="2" charset="0"/>
              </a:rPr>
              <a:t> 15</a:t>
            </a:r>
            <a:r>
              <a:rPr lang="en-IN" sz="2000" dirty="0">
                <a:latin typeface="+mn-lt"/>
              </a:rPr>
              <a:t>%</a:t>
            </a:r>
            <a:r>
              <a:rPr lang="en-IN" sz="2000" dirty="0">
                <a:latin typeface="Oxygen Light" panose="02000303000000000000" pitchFamily="2" charset="0"/>
              </a:rPr>
              <a:t> of fund value.</a:t>
            </a:r>
          </a:p>
          <a:p>
            <a:pPr>
              <a:buFont typeface="Wingdings" panose="05000000000000000000" pitchFamily="2" charset="2"/>
              <a:buChar char="Ø"/>
            </a:pPr>
            <a:r>
              <a:rPr lang="en-IN" sz="2000" dirty="0">
                <a:latin typeface="Oxygen Light" panose="02000303000000000000" pitchFamily="2" charset="0"/>
              </a:rPr>
              <a:t>A maximum 2 partial withdrawals can be made in one policy year not more than 5 are allowed in the entire policy term.</a:t>
            </a:r>
          </a:p>
          <a:p>
            <a:pPr marL="101598" indent="0">
              <a:buNone/>
            </a:pPr>
            <a:endParaRPr lang="en-IN" sz="2000" dirty="0">
              <a:latin typeface="Oxygen Light" panose="02000303000000000000" pitchFamily="2" charset="0"/>
            </a:endParaRPr>
          </a:p>
        </p:txBody>
      </p:sp>
    </p:spTree>
    <p:extLst>
      <p:ext uri="{BB962C8B-B14F-4D97-AF65-F5344CB8AC3E}">
        <p14:creationId xmlns:p14="http://schemas.microsoft.com/office/powerpoint/2010/main" val="755162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D0A1066D-9CC8-46AF-8C40-9D83E18EFFC4}"/>
              </a:ext>
            </a:extLst>
          </p:cNvPr>
          <p:cNvSpPr>
            <a:spLocks noGrp="1"/>
          </p:cNvSpPr>
          <p:nvPr>
            <p:ph type="body" idx="1"/>
          </p:nvPr>
        </p:nvSpPr>
        <p:spPr>
          <a:xfrm>
            <a:off x="384313" y="185530"/>
            <a:ext cx="9210261" cy="6361044"/>
          </a:xfrm>
        </p:spPr>
        <p:txBody>
          <a:bodyPr/>
          <a:lstStyle/>
          <a:p>
            <a:pPr>
              <a:buFont typeface="Wingdings" panose="05000000000000000000" pitchFamily="2" charset="2"/>
              <a:buChar char="v"/>
            </a:pPr>
            <a:r>
              <a:rPr lang="en-US" b="1" dirty="0"/>
              <a:t>SBI Life Smart Scholar Plan:-</a:t>
            </a:r>
          </a:p>
          <a:p>
            <a:pPr>
              <a:buFont typeface="Arial" panose="020B0604020202020204" pitchFamily="34" charset="0"/>
              <a:buChar char="•"/>
            </a:pPr>
            <a:r>
              <a:rPr lang="en-US" sz="2000" dirty="0"/>
              <a:t>A non-participating insurance plan . The linked insurance product do not offer any liquidity during the first five years of the contract. </a:t>
            </a:r>
          </a:p>
          <a:p>
            <a:pPr>
              <a:buFont typeface="Arial" panose="020B0604020202020204" pitchFamily="34" charset="0"/>
              <a:buChar char="•"/>
            </a:pPr>
            <a:r>
              <a:rPr lang="en-US" sz="2000" dirty="0"/>
              <a:t>This plan offer security for your child to achieve their dreams. The premium being waved in case of eventuality. The premium is flexible according to the needs of your child.  Th3e policy can be withdrawn from 6</a:t>
            </a:r>
            <a:r>
              <a:rPr lang="en-US" sz="2000" baseline="30000" dirty="0"/>
              <a:t>th</a:t>
            </a:r>
            <a:r>
              <a:rPr lang="en-US" sz="2000" dirty="0"/>
              <a:t> policy year.</a:t>
            </a:r>
          </a:p>
          <a:p>
            <a:pPr>
              <a:buFont typeface="Wingdings" panose="05000000000000000000" pitchFamily="2" charset="2"/>
              <a:buChar char="q"/>
            </a:pPr>
            <a:r>
              <a:rPr lang="en-US" sz="2000" b="1" dirty="0"/>
              <a:t>Features:-</a:t>
            </a:r>
          </a:p>
          <a:p>
            <a:r>
              <a:rPr lang="en-US" sz="2000" dirty="0"/>
              <a:t>Policyholder will get lump sum amount at maturity. </a:t>
            </a:r>
            <a:r>
              <a:rPr lang="en-IN" sz="2000" dirty="0"/>
              <a:t>this plan provide accidental death benefit</a:t>
            </a:r>
            <a:r>
              <a:rPr lang="en-US" sz="2000" dirty="0"/>
              <a:t>. </a:t>
            </a:r>
          </a:p>
          <a:p>
            <a:r>
              <a:rPr lang="en-US" sz="2000" dirty="0"/>
              <a:t>In the event of death of the child, no sum assured is paid. The partial withdrawal is available from 6</a:t>
            </a:r>
            <a:r>
              <a:rPr lang="en-US" sz="2000" baseline="30000" dirty="0"/>
              <a:t>th</a:t>
            </a:r>
            <a:r>
              <a:rPr lang="en-US" sz="2000" dirty="0"/>
              <a:t> policy holder.</a:t>
            </a:r>
          </a:p>
          <a:p>
            <a:r>
              <a:rPr lang="en-US" sz="2000" dirty="0"/>
              <a:t>Tax benefits under sec 80C &amp; 10D are available.</a:t>
            </a:r>
          </a:p>
          <a:p>
            <a:r>
              <a:rPr lang="en-US" sz="2000" dirty="0"/>
              <a:t>Accident death benefit is paid only once either in event of disability or death.</a:t>
            </a:r>
          </a:p>
          <a:p>
            <a:r>
              <a:rPr lang="en-US" sz="2000" dirty="0"/>
              <a:t>SBI will pay all future premiums at a future date.</a:t>
            </a:r>
            <a:endParaRPr lang="en-IN" sz="2000" dirty="0"/>
          </a:p>
        </p:txBody>
      </p:sp>
    </p:spTree>
    <p:extLst>
      <p:ext uri="{BB962C8B-B14F-4D97-AF65-F5344CB8AC3E}">
        <p14:creationId xmlns:p14="http://schemas.microsoft.com/office/powerpoint/2010/main" val="4032451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390C0D40-90E0-4690-8E0E-B6FEE8929E94}"/>
              </a:ext>
            </a:extLst>
          </p:cNvPr>
          <p:cNvSpPr>
            <a:spLocks noGrp="1"/>
          </p:cNvSpPr>
          <p:nvPr>
            <p:ph type="body" idx="1"/>
          </p:nvPr>
        </p:nvSpPr>
        <p:spPr/>
        <p:txBody>
          <a:bodyPr/>
          <a:lstStyle/>
          <a:p>
            <a:r>
              <a:rPr lang="en-IN" u="sng" dirty="0"/>
              <a:t>ICICI PRUDENTIAL LIFE INSURANCE:-</a:t>
            </a:r>
          </a:p>
          <a:p>
            <a:pPr>
              <a:buFont typeface="Wingdings" panose="05000000000000000000" pitchFamily="2" charset="2"/>
              <a:buChar char="§"/>
            </a:pPr>
            <a:r>
              <a:rPr lang="en-IN" sz="2000" b="0" i="0" dirty="0"/>
              <a:t>It is a joint venture between ICICI Bank ltd. and Prudential Corporation holdings Limited.</a:t>
            </a:r>
          </a:p>
          <a:p>
            <a:pPr>
              <a:buFont typeface="Wingdings" panose="05000000000000000000" pitchFamily="2" charset="2"/>
              <a:buChar char="§"/>
            </a:pPr>
            <a:r>
              <a:rPr lang="en-IN" sz="2000" b="0" i="0" dirty="0"/>
              <a:t>It is the first insurance company listed in stock exchange.</a:t>
            </a:r>
          </a:p>
          <a:p>
            <a:pPr>
              <a:buFont typeface="Wingdings" panose="05000000000000000000" pitchFamily="2" charset="2"/>
              <a:buChar char="§"/>
            </a:pPr>
            <a:r>
              <a:rPr lang="en-IN" sz="2000" b="0" i="0" dirty="0"/>
              <a:t>Prudential Corporation is a leading financial service group having headquarter in the UK . </a:t>
            </a:r>
          </a:p>
          <a:p>
            <a:pPr>
              <a:buFont typeface="Wingdings" panose="05000000000000000000" pitchFamily="2" charset="2"/>
              <a:buChar char="§"/>
            </a:pPr>
            <a:r>
              <a:rPr lang="en-IN" sz="2000" b="0" i="0" dirty="0"/>
              <a:t>ICICI prudential was establish in the year 2001.</a:t>
            </a:r>
          </a:p>
          <a:p>
            <a:pPr marL="33866" indent="0">
              <a:buNone/>
            </a:pPr>
            <a:endParaRPr lang="en-IN" sz="2000" b="0" i="0" dirty="0"/>
          </a:p>
        </p:txBody>
      </p:sp>
    </p:spTree>
    <p:extLst>
      <p:ext uri="{BB962C8B-B14F-4D97-AF65-F5344CB8AC3E}">
        <p14:creationId xmlns:p14="http://schemas.microsoft.com/office/powerpoint/2010/main" val="236679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6B75222-E467-41F7-82C3-D250D9B616C9}"/>
              </a:ext>
            </a:extLst>
          </p:cNvPr>
          <p:cNvSpPr>
            <a:spLocks noGrp="1"/>
          </p:cNvSpPr>
          <p:nvPr>
            <p:ph type="title"/>
          </p:nvPr>
        </p:nvSpPr>
        <p:spPr>
          <a:xfrm>
            <a:off x="868800" y="277388"/>
            <a:ext cx="8173600" cy="578000"/>
          </a:xfrm>
        </p:spPr>
        <p:txBody>
          <a:bodyPr/>
          <a:lstStyle/>
          <a:p>
            <a:r>
              <a:rPr lang="en-IN" sz="4400" b="1" u="sng" dirty="0"/>
              <a:t>Introduction:-</a:t>
            </a:r>
          </a:p>
        </p:txBody>
      </p:sp>
      <p:sp>
        <p:nvSpPr>
          <p:cNvPr id="5" name="Text Placeholder 4">
            <a:extLst>
              <a:ext uri="{FF2B5EF4-FFF2-40B4-BE49-F238E27FC236}">
                <a16:creationId xmlns="" xmlns:a16="http://schemas.microsoft.com/office/drawing/2014/main" id="{A3A407B8-4A86-4D7B-8CB1-8AB039679686}"/>
              </a:ext>
            </a:extLst>
          </p:cNvPr>
          <p:cNvSpPr>
            <a:spLocks noGrp="1"/>
          </p:cNvSpPr>
          <p:nvPr>
            <p:ph type="body" idx="1"/>
          </p:nvPr>
        </p:nvSpPr>
        <p:spPr>
          <a:xfrm>
            <a:off x="868799" y="1100380"/>
            <a:ext cx="8709153" cy="5480232"/>
          </a:xfrm>
        </p:spPr>
        <p:txBody>
          <a:bodyPr/>
          <a:lstStyle/>
          <a:p>
            <a:r>
              <a:rPr lang="en-IN" sz="2200" dirty="0"/>
              <a:t>Non-Traditional Insurance Plans are result of a new idea to reap better returns along with the provision of insurance.</a:t>
            </a:r>
          </a:p>
          <a:p>
            <a:r>
              <a:rPr lang="en-IN" sz="2200" dirty="0"/>
              <a:t>This plans fulfil both components of insurance and investments.</a:t>
            </a:r>
          </a:p>
          <a:p>
            <a:r>
              <a:rPr lang="en-IN" sz="2200" dirty="0"/>
              <a:t>Universal Life Insurance:-</a:t>
            </a:r>
          </a:p>
          <a:p>
            <a:pPr lvl="1">
              <a:buClr>
                <a:srgbClr val="00B050"/>
              </a:buClr>
            </a:pPr>
            <a:r>
              <a:rPr lang="en-IN" sz="2200" dirty="0"/>
              <a:t>It is a form of permanent life insurance characterised by its flexible premiums. </a:t>
            </a:r>
          </a:p>
          <a:p>
            <a:pPr lvl="1">
              <a:buClr>
                <a:srgbClr val="00B050"/>
              </a:buClr>
            </a:pPr>
            <a:r>
              <a:rPr lang="en-IN" sz="2200" dirty="0"/>
              <a:t>It allow policyholder within limits to decide the amount of premiums they wants to pay for the coverage. </a:t>
            </a:r>
          </a:p>
          <a:p>
            <a:pPr lvl="1">
              <a:buClr>
                <a:srgbClr val="00B050"/>
              </a:buClr>
            </a:pPr>
            <a:r>
              <a:rPr lang="en-IN" sz="2200" dirty="0"/>
              <a:t>The major innovation was the introduction of completely flexible premiums after the first policy year. </a:t>
            </a:r>
          </a:p>
          <a:p>
            <a:pPr lvl="1">
              <a:buClr>
                <a:srgbClr val="00B050"/>
              </a:buClr>
            </a:pPr>
            <a:r>
              <a:rPr lang="en-IN" sz="2200" dirty="0"/>
              <a:t>It also enables the policy holder to make partial withdrawals from the cash value that was available without the obligation.</a:t>
            </a:r>
          </a:p>
        </p:txBody>
      </p:sp>
    </p:spTree>
    <p:extLst>
      <p:ext uri="{BB962C8B-B14F-4D97-AF65-F5344CB8AC3E}">
        <p14:creationId xmlns:p14="http://schemas.microsoft.com/office/powerpoint/2010/main" val="2266088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F5029501-5403-471A-8B0E-48BCF1AEBF54}"/>
              </a:ext>
            </a:extLst>
          </p:cNvPr>
          <p:cNvSpPr>
            <a:spLocks noGrp="1"/>
          </p:cNvSpPr>
          <p:nvPr>
            <p:ph type="title"/>
          </p:nvPr>
        </p:nvSpPr>
        <p:spPr/>
        <p:txBody>
          <a:bodyPr/>
          <a:lstStyle/>
          <a:p>
            <a:r>
              <a:rPr lang="en-IN" sz="3600" b="1" u="sng" dirty="0"/>
              <a:t>Life Insurance Plans Of ICICI:-</a:t>
            </a:r>
          </a:p>
        </p:txBody>
      </p:sp>
      <p:graphicFrame>
        <p:nvGraphicFramePr>
          <p:cNvPr id="5" name="Diagram 4">
            <a:extLst>
              <a:ext uri="{FF2B5EF4-FFF2-40B4-BE49-F238E27FC236}">
                <a16:creationId xmlns="" xmlns:a16="http://schemas.microsoft.com/office/drawing/2014/main" id="{AD48843E-0003-40A6-8034-E02F2BE0BC4E}"/>
              </a:ext>
            </a:extLst>
          </p:cNvPr>
          <p:cNvGraphicFramePr/>
          <p:nvPr>
            <p:extLst>
              <p:ext uri="{D42A27DB-BD31-4B8C-83A1-F6EECF244321}">
                <p14:modId xmlns:p14="http://schemas.microsoft.com/office/powerpoint/2010/main" val="410649644"/>
              </p:ext>
            </p:extLst>
          </p:nvPr>
        </p:nvGraphicFramePr>
        <p:xfrm>
          <a:off x="868800" y="1879601"/>
          <a:ext cx="8173600" cy="41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16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graphicEl>
                                              <a:dgm id="{9BF5237A-1292-43E0-A1A9-4DD7F545D13F}"/>
                                            </p:graphicEl>
                                          </p:spTgt>
                                        </p:tgtEl>
                                        <p:attrNameLst>
                                          <p:attrName>style.visibility</p:attrName>
                                        </p:attrNameLst>
                                      </p:cBhvr>
                                      <p:to>
                                        <p:strVal val="visible"/>
                                      </p:to>
                                    </p:set>
                                    <p:animEffect transition="in" filter="wheel(1)">
                                      <p:cBhvr>
                                        <p:cTn id="7" dur="2000"/>
                                        <p:tgtEl>
                                          <p:spTgt spid="5">
                                            <p:graphicEl>
                                              <a:dgm id="{9BF5237A-1292-43E0-A1A9-4DD7F545D13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graphicEl>
                                              <a:dgm id="{8DB923A9-77C0-445E-8E29-CC699187F7A5}"/>
                                            </p:graphicEl>
                                          </p:spTgt>
                                        </p:tgtEl>
                                        <p:attrNameLst>
                                          <p:attrName>style.visibility</p:attrName>
                                        </p:attrNameLst>
                                      </p:cBhvr>
                                      <p:to>
                                        <p:strVal val="visible"/>
                                      </p:to>
                                    </p:set>
                                    <p:animEffect transition="in" filter="wheel(1)">
                                      <p:cBhvr>
                                        <p:cTn id="12" dur="2000"/>
                                        <p:tgtEl>
                                          <p:spTgt spid="5">
                                            <p:graphicEl>
                                              <a:dgm id="{8DB923A9-77C0-445E-8E29-CC699187F7A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graphicEl>
                                              <a:dgm id="{0861B284-3FAF-4A66-AF74-E74BD819638D}"/>
                                            </p:graphicEl>
                                          </p:spTgt>
                                        </p:tgtEl>
                                        <p:attrNameLst>
                                          <p:attrName>style.visibility</p:attrName>
                                        </p:attrNameLst>
                                      </p:cBhvr>
                                      <p:to>
                                        <p:strVal val="visible"/>
                                      </p:to>
                                    </p:set>
                                    <p:animEffect transition="in" filter="wheel(1)">
                                      <p:cBhvr>
                                        <p:cTn id="17" dur="2000"/>
                                        <p:tgtEl>
                                          <p:spTgt spid="5">
                                            <p:graphicEl>
                                              <a:dgm id="{0861B284-3FAF-4A66-AF74-E74BD819638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168F17-CD18-46D1-8C19-097347425280}"/>
              </a:ext>
            </a:extLst>
          </p:cNvPr>
          <p:cNvSpPr>
            <a:spLocks noGrp="1"/>
          </p:cNvSpPr>
          <p:nvPr>
            <p:ph type="title"/>
          </p:nvPr>
        </p:nvSpPr>
        <p:spPr>
          <a:xfrm>
            <a:off x="1001321" y="188844"/>
            <a:ext cx="8173600" cy="578000"/>
          </a:xfrm>
        </p:spPr>
        <p:txBody>
          <a:bodyPr/>
          <a:lstStyle/>
          <a:p>
            <a:r>
              <a:rPr lang="en-IN" sz="3600" b="1" u="sng" dirty="0"/>
              <a:t>ULIP Plans of ICICI Prudential:-</a:t>
            </a:r>
          </a:p>
        </p:txBody>
      </p:sp>
      <p:graphicFrame>
        <p:nvGraphicFramePr>
          <p:cNvPr id="4" name="Diagram 3">
            <a:extLst>
              <a:ext uri="{FF2B5EF4-FFF2-40B4-BE49-F238E27FC236}">
                <a16:creationId xmlns="" xmlns:a16="http://schemas.microsoft.com/office/drawing/2014/main" id="{BE6779D4-72E6-4B3B-AD6F-86435BDB2D30}"/>
              </a:ext>
            </a:extLst>
          </p:cNvPr>
          <p:cNvGraphicFramePr/>
          <p:nvPr>
            <p:extLst>
              <p:ext uri="{D42A27DB-BD31-4B8C-83A1-F6EECF244321}">
                <p14:modId xmlns:p14="http://schemas.microsoft.com/office/powerpoint/2010/main" val="122839014"/>
              </p:ext>
            </p:extLst>
          </p:nvPr>
        </p:nvGraphicFramePr>
        <p:xfrm>
          <a:off x="-331304" y="615975"/>
          <a:ext cx="9409043" cy="60911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26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graphicEl>
                                              <a:dgm id="{5635CAE5-6A99-462A-AA82-9FA204867EAE}"/>
                                            </p:graphicEl>
                                          </p:spTgt>
                                        </p:tgtEl>
                                        <p:attrNameLst>
                                          <p:attrName>style.visibility</p:attrName>
                                        </p:attrNameLst>
                                      </p:cBhvr>
                                      <p:to>
                                        <p:strVal val="visible"/>
                                      </p:to>
                                    </p:set>
                                    <p:animEffect transition="in" filter="wipe(down)">
                                      <p:cBhvr>
                                        <p:cTn id="7" dur="580">
                                          <p:stCondLst>
                                            <p:cond delay="0"/>
                                          </p:stCondLst>
                                        </p:cTn>
                                        <p:tgtEl>
                                          <p:spTgt spid="4">
                                            <p:graphicEl>
                                              <a:dgm id="{5635CAE5-6A99-462A-AA82-9FA204867EAE}"/>
                                            </p:graphicEl>
                                          </p:spTgt>
                                        </p:tgtEl>
                                      </p:cBhvr>
                                    </p:animEffect>
                                    <p:anim calcmode="lin" valueType="num">
                                      <p:cBhvr>
                                        <p:cTn id="8" dur="1822" tmFilter="0,0; 0.14,0.36; 0.43,0.73; 0.71,0.91; 1.0,1.0">
                                          <p:stCondLst>
                                            <p:cond delay="0"/>
                                          </p:stCondLst>
                                        </p:cTn>
                                        <p:tgtEl>
                                          <p:spTgt spid="4">
                                            <p:graphicEl>
                                              <a:dgm id="{5635CAE5-6A99-462A-AA82-9FA204867EAE}"/>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graphicEl>
                                              <a:dgm id="{5635CAE5-6A99-462A-AA82-9FA204867EAE}"/>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graphicEl>
                                              <a:dgm id="{5635CAE5-6A99-462A-AA82-9FA204867EAE}"/>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graphicEl>
                                              <a:dgm id="{5635CAE5-6A99-462A-AA82-9FA204867EAE}"/>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graphicEl>
                                              <a:dgm id="{5635CAE5-6A99-462A-AA82-9FA204867EAE}"/>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graphicEl>
                                              <a:dgm id="{5635CAE5-6A99-462A-AA82-9FA204867EAE}"/>
                                            </p:graphicEl>
                                          </p:spTgt>
                                        </p:tgtEl>
                                      </p:cBhvr>
                                      <p:to x="100000" y="60000"/>
                                    </p:animScale>
                                    <p:animScale>
                                      <p:cBhvr>
                                        <p:cTn id="14" dur="166" decel="50000">
                                          <p:stCondLst>
                                            <p:cond delay="676"/>
                                          </p:stCondLst>
                                        </p:cTn>
                                        <p:tgtEl>
                                          <p:spTgt spid="4">
                                            <p:graphicEl>
                                              <a:dgm id="{5635CAE5-6A99-462A-AA82-9FA204867EAE}"/>
                                            </p:graphicEl>
                                          </p:spTgt>
                                        </p:tgtEl>
                                      </p:cBhvr>
                                      <p:to x="100000" y="100000"/>
                                    </p:animScale>
                                    <p:animScale>
                                      <p:cBhvr>
                                        <p:cTn id="15" dur="26">
                                          <p:stCondLst>
                                            <p:cond delay="1312"/>
                                          </p:stCondLst>
                                        </p:cTn>
                                        <p:tgtEl>
                                          <p:spTgt spid="4">
                                            <p:graphicEl>
                                              <a:dgm id="{5635CAE5-6A99-462A-AA82-9FA204867EAE}"/>
                                            </p:graphicEl>
                                          </p:spTgt>
                                        </p:tgtEl>
                                      </p:cBhvr>
                                      <p:to x="100000" y="80000"/>
                                    </p:animScale>
                                    <p:animScale>
                                      <p:cBhvr>
                                        <p:cTn id="16" dur="166" decel="50000">
                                          <p:stCondLst>
                                            <p:cond delay="1338"/>
                                          </p:stCondLst>
                                        </p:cTn>
                                        <p:tgtEl>
                                          <p:spTgt spid="4">
                                            <p:graphicEl>
                                              <a:dgm id="{5635CAE5-6A99-462A-AA82-9FA204867EAE}"/>
                                            </p:graphicEl>
                                          </p:spTgt>
                                        </p:tgtEl>
                                      </p:cBhvr>
                                      <p:to x="100000" y="100000"/>
                                    </p:animScale>
                                    <p:animScale>
                                      <p:cBhvr>
                                        <p:cTn id="17" dur="26">
                                          <p:stCondLst>
                                            <p:cond delay="1642"/>
                                          </p:stCondLst>
                                        </p:cTn>
                                        <p:tgtEl>
                                          <p:spTgt spid="4">
                                            <p:graphicEl>
                                              <a:dgm id="{5635CAE5-6A99-462A-AA82-9FA204867EAE}"/>
                                            </p:graphicEl>
                                          </p:spTgt>
                                        </p:tgtEl>
                                      </p:cBhvr>
                                      <p:to x="100000" y="90000"/>
                                    </p:animScale>
                                    <p:animScale>
                                      <p:cBhvr>
                                        <p:cTn id="18" dur="166" decel="50000">
                                          <p:stCondLst>
                                            <p:cond delay="1668"/>
                                          </p:stCondLst>
                                        </p:cTn>
                                        <p:tgtEl>
                                          <p:spTgt spid="4">
                                            <p:graphicEl>
                                              <a:dgm id="{5635CAE5-6A99-462A-AA82-9FA204867EAE}"/>
                                            </p:graphicEl>
                                          </p:spTgt>
                                        </p:tgtEl>
                                      </p:cBhvr>
                                      <p:to x="100000" y="100000"/>
                                    </p:animScale>
                                    <p:animScale>
                                      <p:cBhvr>
                                        <p:cTn id="19" dur="26">
                                          <p:stCondLst>
                                            <p:cond delay="1808"/>
                                          </p:stCondLst>
                                        </p:cTn>
                                        <p:tgtEl>
                                          <p:spTgt spid="4">
                                            <p:graphicEl>
                                              <a:dgm id="{5635CAE5-6A99-462A-AA82-9FA204867EAE}"/>
                                            </p:graphicEl>
                                          </p:spTgt>
                                        </p:tgtEl>
                                      </p:cBhvr>
                                      <p:to x="100000" y="95000"/>
                                    </p:animScale>
                                    <p:animScale>
                                      <p:cBhvr>
                                        <p:cTn id="20" dur="166" decel="50000">
                                          <p:stCondLst>
                                            <p:cond delay="1834"/>
                                          </p:stCondLst>
                                        </p:cTn>
                                        <p:tgtEl>
                                          <p:spTgt spid="4">
                                            <p:graphicEl>
                                              <a:dgm id="{5635CAE5-6A99-462A-AA82-9FA204867EAE}"/>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graphicEl>
                                              <a:dgm id="{2B72B1B0-1D91-4DD6-938B-8278E2BEBF9E}"/>
                                            </p:graphicEl>
                                          </p:spTgt>
                                        </p:tgtEl>
                                        <p:attrNameLst>
                                          <p:attrName>style.visibility</p:attrName>
                                        </p:attrNameLst>
                                      </p:cBhvr>
                                      <p:to>
                                        <p:strVal val="visible"/>
                                      </p:to>
                                    </p:set>
                                    <p:animEffect transition="in" filter="wipe(down)">
                                      <p:cBhvr>
                                        <p:cTn id="25" dur="580">
                                          <p:stCondLst>
                                            <p:cond delay="0"/>
                                          </p:stCondLst>
                                        </p:cTn>
                                        <p:tgtEl>
                                          <p:spTgt spid="4">
                                            <p:graphicEl>
                                              <a:dgm id="{2B72B1B0-1D91-4DD6-938B-8278E2BEBF9E}"/>
                                            </p:graphicEl>
                                          </p:spTgt>
                                        </p:tgtEl>
                                      </p:cBhvr>
                                    </p:animEffect>
                                    <p:anim calcmode="lin" valueType="num">
                                      <p:cBhvr>
                                        <p:cTn id="26" dur="1822" tmFilter="0,0; 0.14,0.36; 0.43,0.73; 0.71,0.91; 1.0,1.0">
                                          <p:stCondLst>
                                            <p:cond delay="0"/>
                                          </p:stCondLst>
                                        </p:cTn>
                                        <p:tgtEl>
                                          <p:spTgt spid="4">
                                            <p:graphicEl>
                                              <a:dgm id="{2B72B1B0-1D91-4DD6-938B-8278E2BEBF9E}"/>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graphicEl>
                                              <a:dgm id="{2B72B1B0-1D91-4DD6-938B-8278E2BEBF9E}"/>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graphicEl>
                                              <a:dgm id="{2B72B1B0-1D91-4DD6-938B-8278E2BEBF9E}"/>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graphicEl>
                                              <a:dgm id="{2B72B1B0-1D91-4DD6-938B-8278E2BEBF9E}"/>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graphicEl>
                                              <a:dgm id="{2B72B1B0-1D91-4DD6-938B-8278E2BEBF9E}"/>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graphicEl>
                                              <a:dgm id="{2B72B1B0-1D91-4DD6-938B-8278E2BEBF9E}"/>
                                            </p:graphicEl>
                                          </p:spTgt>
                                        </p:tgtEl>
                                      </p:cBhvr>
                                      <p:to x="100000" y="60000"/>
                                    </p:animScale>
                                    <p:animScale>
                                      <p:cBhvr>
                                        <p:cTn id="32" dur="166" decel="50000">
                                          <p:stCondLst>
                                            <p:cond delay="676"/>
                                          </p:stCondLst>
                                        </p:cTn>
                                        <p:tgtEl>
                                          <p:spTgt spid="4">
                                            <p:graphicEl>
                                              <a:dgm id="{2B72B1B0-1D91-4DD6-938B-8278E2BEBF9E}"/>
                                            </p:graphicEl>
                                          </p:spTgt>
                                        </p:tgtEl>
                                      </p:cBhvr>
                                      <p:to x="100000" y="100000"/>
                                    </p:animScale>
                                    <p:animScale>
                                      <p:cBhvr>
                                        <p:cTn id="33" dur="26">
                                          <p:stCondLst>
                                            <p:cond delay="1312"/>
                                          </p:stCondLst>
                                        </p:cTn>
                                        <p:tgtEl>
                                          <p:spTgt spid="4">
                                            <p:graphicEl>
                                              <a:dgm id="{2B72B1B0-1D91-4DD6-938B-8278E2BEBF9E}"/>
                                            </p:graphicEl>
                                          </p:spTgt>
                                        </p:tgtEl>
                                      </p:cBhvr>
                                      <p:to x="100000" y="80000"/>
                                    </p:animScale>
                                    <p:animScale>
                                      <p:cBhvr>
                                        <p:cTn id="34" dur="166" decel="50000">
                                          <p:stCondLst>
                                            <p:cond delay="1338"/>
                                          </p:stCondLst>
                                        </p:cTn>
                                        <p:tgtEl>
                                          <p:spTgt spid="4">
                                            <p:graphicEl>
                                              <a:dgm id="{2B72B1B0-1D91-4DD6-938B-8278E2BEBF9E}"/>
                                            </p:graphicEl>
                                          </p:spTgt>
                                        </p:tgtEl>
                                      </p:cBhvr>
                                      <p:to x="100000" y="100000"/>
                                    </p:animScale>
                                    <p:animScale>
                                      <p:cBhvr>
                                        <p:cTn id="35" dur="26">
                                          <p:stCondLst>
                                            <p:cond delay="1642"/>
                                          </p:stCondLst>
                                        </p:cTn>
                                        <p:tgtEl>
                                          <p:spTgt spid="4">
                                            <p:graphicEl>
                                              <a:dgm id="{2B72B1B0-1D91-4DD6-938B-8278E2BEBF9E}"/>
                                            </p:graphicEl>
                                          </p:spTgt>
                                        </p:tgtEl>
                                      </p:cBhvr>
                                      <p:to x="100000" y="90000"/>
                                    </p:animScale>
                                    <p:animScale>
                                      <p:cBhvr>
                                        <p:cTn id="36" dur="166" decel="50000">
                                          <p:stCondLst>
                                            <p:cond delay="1668"/>
                                          </p:stCondLst>
                                        </p:cTn>
                                        <p:tgtEl>
                                          <p:spTgt spid="4">
                                            <p:graphicEl>
                                              <a:dgm id="{2B72B1B0-1D91-4DD6-938B-8278E2BEBF9E}"/>
                                            </p:graphicEl>
                                          </p:spTgt>
                                        </p:tgtEl>
                                      </p:cBhvr>
                                      <p:to x="100000" y="100000"/>
                                    </p:animScale>
                                    <p:animScale>
                                      <p:cBhvr>
                                        <p:cTn id="37" dur="26">
                                          <p:stCondLst>
                                            <p:cond delay="1808"/>
                                          </p:stCondLst>
                                        </p:cTn>
                                        <p:tgtEl>
                                          <p:spTgt spid="4">
                                            <p:graphicEl>
                                              <a:dgm id="{2B72B1B0-1D91-4DD6-938B-8278E2BEBF9E}"/>
                                            </p:graphicEl>
                                          </p:spTgt>
                                        </p:tgtEl>
                                      </p:cBhvr>
                                      <p:to x="100000" y="95000"/>
                                    </p:animScale>
                                    <p:animScale>
                                      <p:cBhvr>
                                        <p:cTn id="38" dur="166" decel="50000">
                                          <p:stCondLst>
                                            <p:cond delay="1834"/>
                                          </p:stCondLst>
                                        </p:cTn>
                                        <p:tgtEl>
                                          <p:spTgt spid="4">
                                            <p:graphicEl>
                                              <a:dgm id="{2B72B1B0-1D91-4DD6-938B-8278E2BEBF9E}"/>
                                            </p:graphic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4">
                                            <p:graphicEl>
                                              <a:dgm id="{259146AF-6491-44B7-9856-F347DA48BD9B}"/>
                                            </p:graphicEl>
                                          </p:spTgt>
                                        </p:tgtEl>
                                        <p:attrNameLst>
                                          <p:attrName>style.visibility</p:attrName>
                                        </p:attrNameLst>
                                      </p:cBhvr>
                                      <p:to>
                                        <p:strVal val="visible"/>
                                      </p:to>
                                    </p:set>
                                    <p:animEffect transition="in" filter="wipe(down)">
                                      <p:cBhvr>
                                        <p:cTn id="41" dur="580">
                                          <p:stCondLst>
                                            <p:cond delay="0"/>
                                          </p:stCondLst>
                                        </p:cTn>
                                        <p:tgtEl>
                                          <p:spTgt spid="4">
                                            <p:graphicEl>
                                              <a:dgm id="{259146AF-6491-44B7-9856-F347DA48BD9B}"/>
                                            </p:graphicEl>
                                          </p:spTgt>
                                        </p:tgtEl>
                                      </p:cBhvr>
                                    </p:animEffect>
                                    <p:anim calcmode="lin" valueType="num">
                                      <p:cBhvr>
                                        <p:cTn id="42" dur="1822" tmFilter="0,0; 0.14,0.36; 0.43,0.73; 0.71,0.91; 1.0,1.0">
                                          <p:stCondLst>
                                            <p:cond delay="0"/>
                                          </p:stCondLst>
                                        </p:cTn>
                                        <p:tgtEl>
                                          <p:spTgt spid="4">
                                            <p:graphicEl>
                                              <a:dgm id="{259146AF-6491-44B7-9856-F347DA48BD9B}"/>
                                            </p:graphic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4">
                                            <p:graphicEl>
                                              <a:dgm id="{259146AF-6491-44B7-9856-F347DA48BD9B}"/>
                                            </p:graphic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4">
                                            <p:graphicEl>
                                              <a:dgm id="{259146AF-6491-44B7-9856-F347DA48BD9B}"/>
                                            </p:graphic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4">
                                            <p:graphicEl>
                                              <a:dgm id="{259146AF-6491-44B7-9856-F347DA48BD9B}"/>
                                            </p:graphic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4">
                                            <p:graphicEl>
                                              <a:dgm id="{259146AF-6491-44B7-9856-F347DA48BD9B}"/>
                                            </p:graphic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4">
                                            <p:graphicEl>
                                              <a:dgm id="{259146AF-6491-44B7-9856-F347DA48BD9B}"/>
                                            </p:graphicEl>
                                          </p:spTgt>
                                        </p:tgtEl>
                                      </p:cBhvr>
                                      <p:to x="100000" y="60000"/>
                                    </p:animScale>
                                    <p:animScale>
                                      <p:cBhvr>
                                        <p:cTn id="48" dur="166" decel="50000">
                                          <p:stCondLst>
                                            <p:cond delay="676"/>
                                          </p:stCondLst>
                                        </p:cTn>
                                        <p:tgtEl>
                                          <p:spTgt spid="4">
                                            <p:graphicEl>
                                              <a:dgm id="{259146AF-6491-44B7-9856-F347DA48BD9B}"/>
                                            </p:graphicEl>
                                          </p:spTgt>
                                        </p:tgtEl>
                                      </p:cBhvr>
                                      <p:to x="100000" y="100000"/>
                                    </p:animScale>
                                    <p:animScale>
                                      <p:cBhvr>
                                        <p:cTn id="49" dur="26">
                                          <p:stCondLst>
                                            <p:cond delay="1312"/>
                                          </p:stCondLst>
                                        </p:cTn>
                                        <p:tgtEl>
                                          <p:spTgt spid="4">
                                            <p:graphicEl>
                                              <a:dgm id="{259146AF-6491-44B7-9856-F347DA48BD9B}"/>
                                            </p:graphicEl>
                                          </p:spTgt>
                                        </p:tgtEl>
                                      </p:cBhvr>
                                      <p:to x="100000" y="80000"/>
                                    </p:animScale>
                                    <p:animScale>
                                      <p:cBhvr>
                                        <p:cTn id="50" dur="166" decel="50000">
                                          <p:stCondLst>
                                            <p:cond delay="1338"/>
                                          </p:stCondLst>
                                        </p:cTn>
                                        <p:tgtEl>
                                          <p:spTgt spid="4">
                                            <p:graphicEl>
                                              <a:dgm id="{259146AF-6491-44B7-9856-F347DA48BD9B}"/>
                                            </p:graphicEl>
                                          </p:spTgt>
                                        </p:tgtEl>
                                      </p:cBhvr>
                                      <p:to x="100000" y="100000"/>
                                    </p:animScale>
                                    <p:animScale>
                                      <p:cBhvr>
                                        <p:cTn id="51" dur="26">
                                          <p:stCondLst>
                                            <p:cond delay="1642"/>
                                          </p:stCondLst>
                                        </p:cTn>
                                        <p:tgtEl>
                                          <p:spTgt spid="4">
                                            <p:graphicEl>
                                              <a:dgm id="{259146AF-6491-44B7-9856-F347DA48BD9B}"/>
                                            </p:graphicEl>
                                          </p:spTgt>
                                        </p:tgtEl>
                                      </p:cBhvr>
                                      <p:to x="100000" y="90000"/>
                                    </p:animScale>
                                    <p:animScale>
                                      <p:cBhvr>
                                        <p:cTn id="52" dur="166" decel="50000">
                                          <p:stCondLst>
                                            <p:cond delay="1668"/>
                                          </p:stCondLst>
                                        </p:cTn>
                                        <p:tgtEl>
                                          <p:spTgt spid="4">
                                            <p:graphicEl>
                                              <a:dgm id="{259146AF-6491-44B7-9856-F347DA48BD9B}"/>
                                            </p:graphicEl>
                                          </p:spTgt>
                                        </p:tgtEl>
                                      </p:cBhvr>
                                      <p:to x="100000" y="100000"/>
                                    </p:animScale>
                                    <p:animScale>
                                      <p:cBhvr>
                                        <p:cTn id="53" dur="26">
                                          <p:stCondLst>
                                            <p:cond delay="1808"/>
                                          </p:stCondLst>
                                        </p:cTn>
                                        <p:tgtEl>
                                          <p:spTgt spid="4">
                                            <p:graphicEl>
                                              <a:dgm id="{259146AF-6491-44B7-9856-F347DA48BD9B}"/>
                                            </p:graphicEl>
                                          </p:spTgt>
                                        </p:tgtEl>
                                      </p:cBhvr>
                                      <p:to x="100000" y="95000"/>
                                    </p:animScale>
                                    <p:animScale>
                                      <p:cBhvr>
                                        <p:cTn id="54" dur="166" decel="50000">
                                          <p:stCondLst>
                                            <p:cond delay="1834"/>
                                          </p:stCondLst>
                                        </p:cTn>
                                        <p:tgtEl>
                                          <p:spTgt spid="4">
                                            <p:graphicEl>
                                              <a:dgm id="{259146AF-6491-44B7-9856-F347DA48BD9B}"/>
                                            </p:graphic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4">
                                            <p:graphicEl>
                                              <a:dgm id="{CB7B755B-D676-4E77-ADD6-1B609EEB5C55}"/>
                                            </p:graphicEl>
                                          </p:spTgt>
                                        </p:tgtEl>
                                        <p:attrNameLst>
                                          <p:attrName>style.visibility</p:attrName>
                                        </p:attrNameLst>
                                      </p:cBhvr>
                                      <p:to>
                                        <p:strVal val="visible"/>
                                      </p:to>
                                    </p:set>
                                    <p:animEffect transition="in" filter="wipe(down)">
                                      <p:cBhvr>
                                        <p:cTn id="59" dur="580">
                                          <p:stCondLst>
                                            <p:cond delay="0"/>
                                          </p:stCondLst>
                                        </p:cTn>
                                        <p:tgtEl>
                                          <p:spTgt spid="4">
                                            <p:graphicEl>
                                              <a:dgm id="{CB7B755B-D676-4E77-ADD6-1B609EEB5C55}"/>
                                            </p:graphicEl>
                                          </p:spTgt>
                                        </p:tgtEl>
                                      </p:cBhvr>
                                    </p:animEffect>
                                    <p:anim calcmode="lin" valueType="num">
                                      <p:cBhvr>
                                        <p:cTn id="60" dur="1822" tmFilter="0,0; 0.14,0.36; 0.43,0.73; 0.71,0.91; 1.0,1.0">
                                          <p:stCondLst>
                                            <p:cond delay="0"/>
                                          </p:stCondLst>
                                        </p:cTn>
                                        <p:tgtEl>
                                          <p:spTgt spid="4">
                                            <p:graphicEl>
                                              <a:dgm id="{CB7B755B-D676-4E77-ADD6-1B609EEB5C55}"/>
                                            </p:graphic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graphicEl>
                                              <a:dgm id="{CB7B755B-D676-4E77-ADD6-1B609EEB5C55}"/>
                                            </p:graphic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graphicEl>
                                              <a:dgm id="{CB7B755B-D676-4E77-ADD6-1B609EEB5C55}"/>
                                            </p:graphic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graphicEl>
                                              <a:dgm id="{CB7B755B-D676-4E77-ADD6-1B609EEB5C55}"/>
                                            </p:graphic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graphicEl>
                                              <a:dgm id="{CB7B755B-D676-4E77-ADD6-1B609EEB5C55}"/>
                                            </p:graphic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graphicEl>
                                              <a:dgm id="{CB7B755B-D676-4E77-ADD6-1B609EEB5C55}"/>
                                            </p:graphicEl>
                                          </p:spTgt>
                                        </p:tgtEl>
                                      </p:cBhvr>
                                      <p:to x="100000" y="60000"/>
                                    </p:animScale>
                                    <p:animScale>
                                      <p:cBhvr>
                                        <p:cTn id="66" dur="166" decel="50000">
                                          <p:stCondLst>
                                            <p:cond delay="676"/>
                                          </p:stCondLst>
                                        </p:cTn>
                                        <p:tgtEl>
                                          <p:spTgt spid="4">
                                            <p:graphicEl>
                                              <a:dgm id="{CB7B755B-D676-4E77-ADD6-1B609EEB5C55}"/>
                                            </p:graphicEl>
                                          </p:spTgt>
                                        </p:tgtEl>
                                      </p:cBhvr>
                                      <p:to x="100000" y="100000"/>
                                    </p:animScale>
                                    <p:animScale>
                                      <p:cBhvr>
                                        <p:cTn id="67" dur="26">
                                          <p:stCondLst>
                                            <p:cond delay="1312"/>
                                          </p:stCondLst>
                                        </p:cTn>
                                        <p:tgtEl>
                                          <p:spTgt spid="4">
                                            <p:graphicEl>
                                              <a:dgm id="{CB7B755B-D676-4E77-ADD6-1B609EEB5C55}"/>
                                            </p:graphicEl>
                                          </p:spTgt>
                                        </p:tgtEl>
                                      </p:cBhvr>
                                      <p:to x="100000" y="80000"/>
                                    </p:animScale>
                                    <p:animScale>
                                      <p:cBhvr>
                                        <p:cTn id="68" dur="166" decel="50000">
                                          <p:stCondLst>
                                            <p:cond delay="1338"/>
                                          </p:stCondLst>
                                        </p:cTn>
                                        <p:tgtEl>
                                          <p:spTgt spid="4">
                                            <p:graphicEl>
                                              <a:dgm id="{CB7B755B-D676-4E77-ADD6-1B609EEB5C55}"/>
                                            </p:graphicEl>
                                          </p:spTgt>
                                        </p:tgtEl>
                                      </p:cBhvr>
                                      <p:to x="100000" y="100000"/>
                                    </p:animScale>
                                    <p:animScale>
                                      <p:cBhvr>
                                        <p:cTn id="69" dur="26">
                                          <p:stCondLst>
                                            <p:cond delay="1642"/>
                                          </p:stCondLst>
                                        </p:cTn>
                                        <p:tgtEl>
                                          <p:spTgt spid="4">
                                            <p:graphicEl>
                                              <a:dgm id="{CB7B755B-D676-4E77-ADD6-1B609EEB5C55}"/>
                                            </p:graphicEl>
                                          </p:spTgt>
                                        </p:tgtEl>
                                      </p:cBhvr>
                                      <p:to x="100000" y="90000"/>
                                    </p:animScale>
                                    <p:animScale>
                                      <p:cBhvr>
                                        <p:cTn id="70" dur="166" decel="50000">
                                          <p:stCondLst>
                                            <p:cond delay="1668"/>
                                          </p:stCondLst>
                                        </p:cTn>
                                        <p:tgtEl>
                                          <p:spTgt spid="4">
                                            <p:graphicEl>
                                              <a:dgm id="{CB7B755B-D676-4E77-ADD6-1B609EEB5C55}"/>
                                            </p:graphicEl>
                                          </p:spTgt>
                                        </p:tgtEl>
                                      </p:cBhvr>
                                      <p:to x="100000" y="100000"/>
                                    </p:animScale>
                                    <p:animScale>
                                      <p:cBhvr>
                                        <p:cTn id="71" dur="26">
                                          <p:stCondLst>
                                            <p:cond delay="1808"/>
                                          </p:stCondLst>
                                        </p:cTn>
                                        <p:tgtEl>
                                          <p:spTgt spid="4">
                                            <p:graphicEl>
                                              <a:dgm id="{CB7B755B-D676-4E77-ADD6-1B609EEB5C55}"/>
                                            </p:graphicEl>
                                          </p:spTgt>
                                        </p:tgtEl>
                                      </p:cBhvr>
                                      <p:to x="100000" y="95000"/>
                                    </p:animScale>
                                    <p:animScale>
                                      <p:cBhvr>
                                        <p:cTn id="72" dur="166" decel="50000">
                                          <p:stCondLst>
                                            <p:cond delay="1834"/>
                                          </p:stCondLst>
                                        </p:cTn>
                                        <p:tgtEl>
                                          <p:spTgt spid="4">
                                            <p:graphicEl>
                                              <a:dgm id="{CB7B755B-D676-4E77-ADD6-1B609EEB5C55}"/>
                                            </p:graphicEl>
                                          </p:spTgt>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4">
                                            <p:graphicEl>
                                              <a:dgm id="{AF24130E-98CD-4227-9080-5F2F176FC32C}"/>
                                            </p:graphicEl>
                                          </p:spTgt>
                                        </p:tgtEl>
                                        <p:attrNameLst>
                                          <p:attrName>style.visibility</p:attrName>
                                        </p:attrNameLst>
                                      </p:cBhvr>
                                      <p:to>
                                        <p:strVal val="visible"/>
                                      </p:to>
                                    </p:set>
                                    <p:animEffect transition="in" filter="wipe(down)">
                                      <p:cBhvr>
                                        <p:cTn id="75" dur="580">
                                          <p:stCondLst>
                                            <p:cond delay="0"/>
                                          </p:stCondLst>
                                        </p:cTn>
                                        <p:tgtEl>
                                          <p:spTgt spid="4">
                                            <p:graphicEl>
                                              <a:dgm id="{AF24130E-98CD-4227-9080-5F2F176FC32C}"/>
                                            </p:graphicEl>
                                          </p:spTgt>
                                        </p:tgtEl>
                                      </p:cBhvr>
                                    </p:animEffect>
                                    <p:anim calcmode="lin" valueType="num">
                                      <p:cBhvr>
                                        <p:cTn id="76" dur="1822" tmFilter="0,0; 0.14,0.36; 0.43,0.73; 0.71,0.91; 1.0,1.0">
                                          <p:stCondLst>
                                            <p:cond delay="0"/>
                                          </p:stCondLst>
                                        </p:cTn>
                                        <p:tgtEl>
                                          <p:spTgt spid="4">
                                            <p:graphicEl>
                                              <a:dgm id="{AF24130E-98CD-4227-9080-5F2F176FC32C}"/>
                                            </p:graphic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4">
                                            <p:graphicEl>
                                              <a:dgm id="{AF24130E-98CD-4227-9080-5F2F176FC32C}"/>
                                            </p:graphic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4">
                                            <p:graphicEl>
                                              <a:dgm id="{AF24130E-98CD-4227-9080-5F2F176FC32C}"/>
                                            </p:graphic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4">
                                            <p:graphicEl>
                                              <a:dgm id="{AF24130E-98CD-4227-9080-5F2F176FC32C}"/>
                                            </p:graphic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4">
                                            <p:graphicEl>
                                              <a:dgm id="{AF24130E-98CD-4227-9080-5F2F176FC32C}"/>
                                            </p:graphic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4">
                                            <p:graphicEl>
                                              <a:dgm id="{AF24130E-98CD-4227-9080-5F2F176FC32C}"/>
                                            </p:graphicEl>
                                          </p:spTgt>
                                        </p:tgtEl>
                                      </p:cBhvr>
                                      <p:to x="100000" y="60000"/>
                                    </p:animScale>
                                    <p:animScale>
                                      <p:cBhvr>
                                        <p:cTn id="82" dur="166" decel="50000">
                                          <p:stCondLst>
                                            <p:cond delay="676"/>
                                          </p:stCondLst>
                                        </p:cTn>
                                        <p:tgtEl>
                                          <p:spTgt spid="4">
                                            <p:graphicEl>
                                              <a:dgm id="{AF24130E-98CD-4227-9080-5F2F176FC32C}"/>
                                            </p:graphicEl>
                                          </p:spTgt>
                                        </p:tgtEl>
                                      </p:cBhvr>
                                      <p:to x="100000" y="100000"/>
                                    </p:animScale>
                                    <p:animScale>
                                      <p:cBhvr>
                                        <p:cTn id="83" dur="26">
                                          <p:stCondLst>
                                            <p:cond delay="1312"/>
                                          </p:stCondLst>
                                        </p:cTn>
                                        <p:tgtEl>
                                          <p:spTgt spid="4">
                                            <p:graphicEl>
                                              <a:dgm id="{AF24130E-98CD-4227-9080-5F2F176FC32C}"/>
                                            </p:graphicEl>
                                          </p:spTgt>
                                        </p:tgtEl>
                                      </p:cBhvr>
                                      <p:to x="100000" y="80000"/>
                                    </p:animScale>
                                    <p:animScale>
                                      <p:cBhvr>
                                        <p:cTn id="84" dur="166" decel="50000">
                                          <p:stCondLst>
                                            <p:cond delay="1338"/>
                                          </p:stCondLst>
                                        </p:cTn>
                                        <p:tgtEl>
                                          <p:spTgt spid="4">
                                            <p:graphicEl>
                                              <a:dgm id="{AF24130E-98CD-4227-9080-5F2F176FC32C}"/>
                                            </p:graphicEl>
                                          </p:spTgt>
                                        </p:tgtEl>
                                      </p:cBhvr>
                                      <p:to x="100000" y="100000"/>
                                    </p:animScale>
                                    <p:animScale>
                                      <p:cBhvr>
                                        <p:cTn id="85" dur="26">
                                          <p:stCondLst>
                                            <p:cond delay="1642"/>
                                          </p:stCondLst>
                                        </p:cTn>
                                        <p:tgtEl>
                                          <p:spTgt spid="4">
                                            <p:graphicEl>
                                              <a:dgm id="{AF24130E-98CD-4227-9080-5F2F176FC32C}"/>
                                            </p:graphicEl>
                                          </p:spTgt>
                                        </p:tgtEl>
                                      </p:cBhvr>
                                      <p:to x="100000" y="90000"/>
                                    </p:animScale>
                                    <p:animScale>
                                      <p:cBhvr>
                                        <p:cTn id="86" dur="166" decel="50000">
                                          <p:stCondLst>
                                            <p:cond delay="1668"/>
                                          </p:stCondLst>
                                        </p:cTn>
                                        <p:tgtEl>
                                          <p:spTgt spid="4">
                                            <p:graphicEl>
                                              <a:dgm id="{AF24130E-98CD-4227-9080-5F2F176FC32C}"/>
                                            </p:graphicEl>
                                          </p:spTgt>
                                        </p:tgtEl>
                                      </p:cBhvr>
                                      <p:to x="100000" y="100000"/>
                                    </p:animScale>
                                    <p:animScale>
                                      <p:cBhvr>
                                        <p:cTn id="87" dur="26">
                                          <p:stCondLst>
                                            <p:cond delay="1808"/>
                                          </p:stCondLst>
                                        </p:cTn>
                                        <p:tgtEl>
                                          <p:spTgt spid="4">
                                            <p:graphicEl>
                                              <a:dgm id="{AF24130E-98CD-4227-9080-5F2F176FC32C}"/>
                                            </p:graphicEl>
                                          </p:spTgt>
                                        </p:tgtEl>
                                      </p:cBhvr>
                                      <p:to x="100000" y="95000"/>
                                    </p:animScale>
                                    <p:animScale>
                                      <p:cBhvr>
                                        <p:cTn id="88" dur="166" decel="50000">
                                          <p:stCondLst>
                                            <p:cond delay="1834"/>
                                          </p:stCondLst>
                                        </p:cTn>
                                        <p:tgtEl>
                                          <p:spTgt spid="4">
                                            <p:graphicEl>
                                              <a:dgm id="{AF24130E-98CD-4227-9080-5F2F176FC32C}"/>
                                            </p:graphicEl>
                                          </p:spTgt>
                                        </p:tgtEl>
                                      </p:cBhvr>
                                      <p:to x="100000" y="100000"/>
                                    </p:animScale>
                                  </p:childTnLst>
                                </p:cTn>
                              </p:par>
                              <p:par>
                                <p:cTn id="89" presetID="26" presetClass="entr" presetSubtype="0" fill="hold" grpId="0" nodeType="withEffect">
                                  <p:stCondLst>
                                    <p:cond delay="0"/>
                                  </p:stCondLst>
                                  <p:childTnLst>
                                    <p:set>
                                      <p:cBhvr>
                                        <p:cTn id="90" dur="1" fill="hold">
                                          <p:stCondLst>
                                            <p:cond delay="0"/>
                                          </p:stCondLst>
                                        </p:cTn>
                                        <p:tgtEl>
                                          <p:spTgt spid="4">
                                            <p:graphicEl>
                                              <a:dgm id="{ADDC1395-8F42-4303-A073-47257DC7DD81}"/>
                                            </p:graphicEl>
                                          </p:spTgt>
                                        </p:tgtEl>
                                        <p:attrNameLst>
                                          <p:attrName>style.visibility</p:attrName>
                                        </p:attrNameLst>
                                      </p:cBhvr>
                                      <p:to>
                                        <p:strVal val="visible"/>
                                      </p:to>
                                    </p:set>
                                    <p:animEffect transition="in" filter="wipe(down)">
                                      <p:cBhvr>
                                        <p:cTn id="91" dur="580">
                                          <p:stCondLst>
                                            <p:cond delay="0"/>
                                          </p:stCondLst>
                                        </p:cTn>
                                        <p:tgtEl>
                                          <p:spTgt spid="4">
                                            <p:graphicEl>
                                              <a:dgm id="{ADDC1395-8F42-4303-A073-47257DC7DD81}"/>
                                            </p:graphicEl>
                                          </p:spTgt>
                                        </p:tgtEl>
                                      </p:cBhvr>
                                    </p:animEffect>
                                    <p:anim calcmode="lin" valueType="num">
                                      <p:cBhvr>
                                        <p:cTn id="92" dur="1822" tmFilter="0,0; 0.14,0.36; 0.43,0.73; 0.71,0.91; 1.0,1.0">
                                          <p:stCondLst>
                                            <p:cond delay="0"/>
                                          </p:stCondLst>
                                        </p:cTn>
                                        <p:tgtEl>
                                          <p:spTgt spid="4">
                                            <p:graphicEl>
                                              <a:dgm id="{ADDC1395-8F42-4303-A073-47257DC7DD81}"/>
                                            </p:graphicEl>
                                          </p:spTgt>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4">
                                            <p:graphicEl>
                                              <a:dgm id="{ADDC1395-8F42-4303-A073-47257DC7DD81}"/>
                                            </p:graphicEl>
                                          </p:spTgt>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4">
                                            <p:graphicEl>
                                              <a:dgm id="{ADDC1395-8F42-4303-A073-47257DC7DD81}"/>
                                            </p:graphicEl>
                                          </p:spTgt>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4">
                                            <p:graphicEl>
                                              <a:dgm id="{ADDC1395-8F42-4303-A073-47257DC7DD81}"/>
                                            </p:graphicEl>
                                          </p:spTgt>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4">
                                            <p:graphicEl>
                                              <a:dgm id="{ADDC1395-8F42-4303-A073-47257DC7DD81}"/>
                                            </p:graphicEl>
                                          </p:spTgt>
                                        </p:tgtEl>
                                        <p:attrNameLst>
                                          <p:attrName>ppt_y</p:attrName>
                                        </p:attrNameLst>
                                      </p:cBhvr>
                                      <p:tavLst>
                                        <p:tav tm="0" fmla="#ppt_y-sin(pi*$)/81">
                                          <p:val>
                                            <p:fltVal val="0"/>
                                          </p:val>
                                        </p:tav>
                                        <p:tav tm="100000">
                                          <p:val>
                                            <p:fltVal val="1"/>
                                          </p:val>
                                        </p:tav>
                                      </p:tavLst>
                                    </p:anim>
                                    <p:animScale>
                                      <p:cBhvr>
                                        <p:cTn id="97" dur="26">
                                          <p:stCondLst>
                                            <p:cond delay="650"/>
                                          </p:stCondLst>
                                        </p:cTn>
                                        <p:tgtEl>
                                          <p:spTgt spid="4">
                                            <p:graphicEl>
                                              <a:dgm id="{ADDC1395-8F42-4303-A073-47257DC7DD81}"/>
                                            </p:graphicEl>
                                          </p:spTgt>
                                        </p:tgtEl>
                                      </p:cBhvr>
                                      <p:to x="100000" y="60000"/>
                                    </p:animScale>
                                    <p:animScale>
                                      <p:cBhvr>
                                        <p:cTn id="98" dur="166" decel="50000">
                                          <p:stCondLst>
                                            <p:cond delay="676"/>
                                          </p:stCondLst>
                                        </p:cTn>
                                        <p:tgtEl>
                                          <p:spTgt spid="4">
                                            <p:graphicEl>
                                              <a:dgm id="{ADDC1395-8F42-4303-A073-47257DC7DD81}"/>
                                            </p:graphicEl>
                                          </p:spTgt>
                                        </p:tgtEl>
                                      </p:cBhvr>
                                      <p:to x="100000" y="100000"/>
                                    </p:animScale>
                                    <p:animScale>
                                      <p:cBhvr>
                                        <p:cTn id="99" dur="26">
                                          <p:stCondLst>
                                            <p:cond delay="1312"/>
                                          </p:stCondLst>
                                        </p:cTn>
                                        <p:tgtEl>
                                          <p:spTgt spid="4">
                                            <p:graphicEl>
                                              <a:dgm id="{ADDC1395-8F42-4303-A073-47257DC7DD81}"/>
                                            </p:graphicEl>
                                          </p:spTgt>
                                        </p:tgtEl>
                                      </p:cBhvr>
                                      <p:to x="100000" y="80000"/>
                                    </p:animScale>
                                    <p:animScale>
                                      <p:cBhvr>
                                        <p:cTn id="100" dur="166" decel="50000">
                                          <p:stCondLst>
                                            <p:cond delay="1338"/>
                                          </p:stCondLst>
                                        </p:cTn>
                                        <p:tgtEl>
                                          <p:spTgt spid="4">
                                            <p:graphicEl>
                                              <a:dgm id="{ADDC1395-8F42-4303-A073-47257DC7DD81}"/>
                                            </p:graphicEl>
                                          </p:spTgt>
                                        </p:tgtEl>
                                      </p:cBhvr>
                                      <p:to x="100000" y="100000"/>
                                    </p:animScale>
                                    <p:animScale>
                                      <p:cBhvr>
                                        <p:cTn id="101" dur="26">
                                          <p:stCondLst>
                                            <p:cond delay="1642"/>
                                          </p:stCondLst>
                                        </p:cTn>
                                        <p:tgtEl>
                                          <p:spTgt spid="4">
                                            <p:graphicEl>
                                              <a:dgm id="{ADDC1395-8F42-4303-A073-47257DC7DD81}"/>
                                            </p:graphicEl>
                                          </p:spTgt>
                                        </p:tgtEl>
                                      </p:cBhvr>
                                      <p:to x="100000" y="90000"/>
                                    </p:animScale>
                                    <p:animScale>
                                      <p:cBhvr>
                                        <p:cTn id="102" dur="166" decel="50000">
                                          <p:stCondLst>
                                            <p:cond delay="1668"/>
                                          </p:stCondLst>
                                        </p:cTn>
                                        <p:tgtEl>
                                          <p:spTgt spid="4">
                                            <p:graphicEl>
                                              <a:dgm id="{ADDC1395-8F42-4303-A073-47257DC7DD81}"/>
                                            </p:graphicEl>
                                          </p:spTgt>
                                        </p:tgtEl>
                                      </p:cBhvr>
                                      <p:to x="100000" y="100000"/>
                                    </p:animScale>
                                    <p:animScale>
                                      <p:cBhvr>
                                        <p:cTn id="103" dur="26">
                                          <p:stCondLst>
                                            <p:cond delay="1808"/>
                                          </p:stCondLst>
                                        </p:cTn>
                                        <p:tgtEl>
                                          <p:spTgt spid="4">
                                            <p:graphicEl>
                                              <a:dgm id="{ADDC1395-8F42-4303-A073-47257DC7DD81}"/>
                                            </p:graphicEl>
                                          </p:spTgt>
                                        </p:tgtEl>
                                      </p:cBhvr>
                                      <p:to x="100000" y="95000"/>
                                    </p:animScale>
                                    <p:animScale>
                                      <p:cBhvr>
                                        <p:cTn id="104" dur="166" decel="50000">
                                          <p:stCondLst>
                                            <p:cond delay="1834"/>
                                          </p:stCondLst>
                                        </p:cTn>
                                        <p:tgtEl>
                                          <p:spTgt spid="4">
                                            <p:graphicEl>
                                              <a:dgm id="{ADDC1395-8F42-4303-A073-47257DC7DD81}"/>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8BAC22-8CE8-438B-8FC5-EDD887D70FC1}"/>
              </a:ext>
            </a:extLst>
          </p:cNvPr>
          <p:cNvSpPr>
            <a:spLocks noGrp="1"/>
          </p:cNvSpPr>
          <p:nvPr>
            <p:ph type="title"/>
          </p:nvPr>
        </p:nvSpPr>
        <p:spPr>
          <a:xfrm>
            <a:off x="278295" y="260399"/>
            <a:ext cx="9435547" cy="578000"/>
          </a:xfrm>
        </p:spPr>
        <p:txBody>
          <a:bodyPr/>
          <a:lstStyle/>
          <a:p>
            <a:r>
              <a:rPr lang="en-IN" sz="3600" b="1" u="sng" dirty="0"/>
              <a:t>Forms &amp; Procedures of ULIP Life insurance Plans:-</a:t>
            </a:r>
          </a:p>
        </p:txBody>
      </p:sp>
      <p:graphicFrame>
        <p:nvGraphicFramePr>
          <p:cNvPr id="4" name="Diagram 3">
            <a:extLst>
              <a:ext uri="{FF2B5EF4-FFF2-40B4-BE49-F238E27FC236}">
                <a16:creationId xmlns="" xmlns:a16="http://schemas.microsoft.com/office/drawing/2014/main" id="{9177C2C1-2268-40F5-A273-03B48DB862ED}"/>
              </a:ext>
            </a:extLst>
          </p:cNvPr>
          <p:cNvGraphicFramePr/>
          <p:nvPr>
            <p:extLst>
              <p:ext uri="{D42A27DB-BD31-4B8C-83A1-F6EECF244321}">
                <p14:modId xmlns:p14="http://schemas.microsoft.com/office/powerpoint/2010/main" val="1112232645"/>
              </p:ext>
            </p:extLst>
          </p:nvPr>
        </p:nvGraphicFramePr>
        <p:xfrm>
          <a:off x="371061" y="1497723"/>
          <a:ext cx="9342781" cy="50998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13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89F97F7-D767-4255-8B0F-DAF29C6CB04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D27F1B36-8BD1-4A4C-8643-45E40FB5DB84}"/>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45494BCC-8E27-44B7-8555-6FAF7DE5CF9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559E7640-0F6B-4B7D-853C-C5F8ED617D4B}"/>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54E8FBCA-A6F2-4A73-B182-BA97E322433C}"/>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CA5E5D46-6C8A-4532-9D1C-60E8687705D2}"/>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316636D9-2C2F-49D0-81A3-8FD6D1C048A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B2E789D6-D1C3-4D74-A5F5-E17F32ED565E}"/>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029FB1D0-B8CE-4446-BA29-B23ED3766245}"/>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3916A441-1F76-4D2C-B715-7A88E3D85359}"/>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5ACC47BD-4E9A-4C1F-A1A7-5BF8732F613F}"/>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graphicEl>
                                              <a:dgm id="{BC4402EA-908A-4C6D-9F20-41B030ED577B}"/>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81227D09-A41D-4E80-A2E7-2215D53B88C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482162CA-7ED3-4842-B5C2-505F1CDF62FD}"/>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graphicEl>
                                              <a:dgm id="{3D9684A8-E13A-4E29-BB10-00E94A5AE027}"/>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E6179EDA-8211-47F6-AB17-BC8A023B3962}"/>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54CBB66B-6726-4D65-AF04-A6EF63E3023F}"/>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92873F94-5000-4C66-B6CD-2F757456439E}"/>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ED9E9C16-9528-4F65-BB53-7BA543D429A5}"/>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graphicEl>
                                              <a:dgm id="{E67522BD-66E1-4FBE-AC44-CBF57F55488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47FD3B6A-72B1-4AF7-857B-2F99D51D36E4}"/>
              </a:ext>
            </a:extLst>
          </p:cNvPr>
          <p:cNvSpPr txBox="1"/>
          <p:nvPr/>
        </p:nvSpPr>
        <p:spPr>
          <a:xfrm>
            <a:off x="1524001" y="2321004"/>
            <a:ext cx="10177669" cy="2215991"/>
          </a:xfrm>
          <a:prstGeom prst="rect">
            <a:avLst/>
          </a:prstGeom>
          <a:solidFill>
            <a:schemeClr val="accent5">
              <a:lumMod val="75000"/>
            </a:schemeClr>
          </a:solidFill>
          <a:ln>
            <a:solidFill>
              <a:srgbClr val="002060"/>
            </a:solidFill>
          </a:ln>
          <a:effectLst>
            <a:outerShdw blurRad="50800" dist="38100" dir="16200000" rotWithShape="0">
              <a:prstClr val="black">
                <a:alpha val="40000"/>
              </a:prstClr>
            </a:outerShdw>
            <a:softEdge rad="317500"/>
          </a:effectLst>
          <a:scene3d>
            <a:camera prst="isometricOffAxis1Right"/>
            <a:lightRig rig="threePt" dir="t"/>
          </a:scene3d>
        </p:spPr>
        <p:txBody>
          <a:bodyPr wrap="square" rtlCol="0">
            <a:spAutoFit/>
          </a:bodyPr>
          <a:lstStyle/>
          <a:p>
            <a:r>
              <a:rPr lang="en-IN" sz="13800" dirty="0">
                <a:ln>
                  <a:solidFill>
                    <a:schemeClr val="accent1">
                      <a:lumMod val="25000"/>
                    </a:schemeClr>
                  </a:solidFill>
                </a:ln>
                <a:solidFill>
                  <a:schemeClr val="accent4">
                    <a:lumMod val="75000"/>
                  </a:schemeClr>
                </a:solidFill>
                <a:effectLst>
                  <a:glow rad="228600">
                    <a:schemeClr val="accent3">
                      <a:satMod val="175000"/>
                      <a:alpha val="40000"/>
                    </a:schemeClr>
                  </a:glow>
                  <a:innerShdw blurRad="63500" dist="50800" dir="8100000">
                    <a:prstClr val="black">
                      <a:alpha val="50000"/>
                    </a:prstClr>
                  </a:innerShdw>
                  <a:reflection blurRad="6350" stA="55000" endA="300" endPos="45500" dir="5400000" sy="-100000" algn="bl" rotWithShape="0"/>
                </a:effectLst>
              </a:rPr>
              <a:t>Thank YOU</a:t>
            </a:r>
          </a:p>
        </p:txBody>
      </p:sp>
    </p:spTree>
    <p:extLst>
      <p:ext uri="{BB962C8B-B14F-4D97-AF65-F5344CB8AC3E}">
        <p14:creationId xmlns:p14="http://schemas.microsoft.com/office/powerpoint/2010/main" val="291794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
                                        <p:tgtEl>
                                          <p:spTgt spid="4">
                                            <p:bg/>
                                          </p:spTgt>
                                        </p:tgtEl>
                                      </p:cBhvr>
                                    </p:animEffect>
                                    <p:anim calcmode="lin" valueType="num">
                                      <p:cBhvr>
                                        <p:cTn id="8" dur="400" fill="hold"/>
                                        <p:tgtEl>
                                          <p:spTgt spid="4">
                                            <p:bg/>
                                          </p:spTgt>
                                        </p:tgtEl>
                                        <p:attrNameLst>
                                          <p:attrName>ppt_x</p:attrName>
                                        </p:attrNameLst>
                                      </p:cBhvr>
                                      <p:tavLst>
                                        <p:tav tm="0">
                                          <p:val>
                                            <p:strVal val="#ppt_x"/>
                                          </p:val>
                                        </p:tav>
                                        <p:tav tm="100000">
                                          <p:val>
                                            <p:strVal val="#ppt_x"/>
                                          </p:val>
                                        </p:tav>
                                      </p:tavLst>
                                    </p:anim>
                                    <p:anim calcmode="lin" valueType="num">
                                      <p:cBhvr>
                                        <p:cTn id="9" dur="400" fill="hold"/>
                                        <p:tgtEl>
                                          <p:spTgt spid="4">
                                            <p:bg/>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grpId="0" nodeType="with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
                                        <p:tgtEl>
                                          <p:spTgt spid="4">
                                            <p:txEl>
                                              <p:pRg st="0" end="0"/>
                                            </p:txEl>
                                          </p:spTgt>
                                        </p:tgtEl>
                                      </p:cBhvr>
                                    </p:animEffect>
                                    <p:anim calcmode="lin" valueType="num">
                                      <p:cBhvr>
                                        <p:cTn id="15" dur="4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400" fill="hold"/>
                                        <p:tgtEl>
                                          <p:spTgt spid="4">
                                            <p:txEl>
                                              <p:pRg st="0" end="0"/>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4">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4">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B271E0-CB6A-490C-928A-2CB419A06CA4}"/>
              </a:ext>
            </a:extLst>
          </p:cNvPr>
          <p:cNvSpPr>
            <a:spLocks noGrp="1"/>
          </p:cNvSpPr>
          <p:nvPr>
            <p:ph type="title"/>
          </p:nvPr>
        </p:nvSpPr>
        <p:spPr/>
        <p:txBody>
          <a:bodyPr/>
          <a:lstStyle/>
          <a:p>
            <a:r>
              <a:rPr lang="en-US" sz="4400" b="1" u="sng" dirty="0"/>
              <a:t>Non-Traditional Life Products:-</a:t>
            </a:r>
            <a:endParaRPr lang="en-IN" sz="4400" b="1" u="sng" dirty="0"/>
          </a:p>
        </p:txBody>
      </p:sp>
      <p:graphicFrame>
        <p:nvGraphicFramePr>
          <p:cNvPr id="4" name="Diagram 3">
            <a:extLst>
              <a:ext uri="{FF2B5EF4-FFF2-40B4-BE49-F238E27FC236}">
                <a16:creationId xmlns="" xmlns:a16="http://schemas.microsoft.com/office/drawing/2014/main" id="{EB59E102-74CF-45C8-A6A7-4D10DBA47F01}"/>
              </a:ext>
            </a:extLst>
          </p:cNvPr>
          <p:cNvGraphicFramePr/>
          <p:nvPr>
            <p:extLst>
              <p:ext uri="{D42A27DB-BD31-4B8C-83A1-F6EECF244321}">
                <p14:modId xmlns:p14="http://schemas.microsoft.com/office/powerpoint/2010/main" val="3928578588"/>
              </p:ext>
            </p:extLst>
          </p:nvPr>
        </p:nvGraphicFramePr>
        <p:xfrm>
          <a:off x="868800" y="1879601"/>
          <a:ext cx="8173600" cy="41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139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E086A7-4695-46EF-86E7-F4CD0D15DA9C}"/>
              </a:ext>
            </a:extLst>
          </p:cNvPr>
          <p:cNvSpPr>
            <a:spLocks noGrp="1"/>
          </p:cNvSpPr>
          <p:nvPr>
            <p:ph type="title"/>
          </p:nvPr>
        </p:nvSpPr>
        <p:spPr>
          <a:xfrm>
            <a:off x="868799" y="400878"/>
            <a:ext cx="8173600" cy="578000"/>
          </a:xfrm>
        </p:spPr>
        <p:txBody>
          <a:bodyPr/>
          <a:lstStyle/>
          <a:p>
            <a:r>
              <a:rPr lang="en-US" sz="4000" b="1" u="sng" dirty="0"/>
              <a:t>Variable Life Insurance Plans:-</a:t>
            </a:r>
            <a:endParaRPr lang="en-IN" sz="4000" b="1" u="sng" dirty="0"/>
          </a:p>
        </p:txBody>
      </p:sp>
      <p:graphicFrame>
        <p:nvGraphicFramePr>
          <p:cNvPr id="4" name="Diagram 3">
            <a:extLst>
              <a:ext uri="{FF2B5EF4-FFF2-40B4-BE49-F238E27FC236}">
                <a16:creationId xmlns="" xmlns:a16="http://schemas.microsoft.com/office/drawing/2014/main" id="{472B7899-9635-4D47-B4DD-AB665FCA2E7E}"/>
              </a:ext>
            </a:extLst>
          </p:cNvPr>
          <p:cNvGraphicFramePr/>
          <p:nvPr>
            <p:extLst>
              <p:ext uri="{D42A27DB-BD31-4B8C-83A1-F6EECF244321}">
                <p14:modId xmlns:p14="http://schemas.microsoft.com/office/powerpoint/2010/main" val="388540461"/>
              </p:ext>
            </p:extLst>
          </p:nvPr>
        </p:nvGraphicFramePr>
        <p:xfrm>
          <a:off x="868799" y="1099930"/>
          <a:ext cx="8977565" cy="57580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60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graphicEl>
                                              <a:dgm id="{A1E952EE-1756-4333-A5BA-8C9B96BA63F8}"/>
                                            </p:graphicEl>
                                          </p:spTgt>
                                        </p:tgtEl>
                                        <p:attrNameLst>
                                          <p:attrName>style.visibility</p:attrName>
                                        </p:attrNameLst>
                                      </p:cBhvr>
                                      <p:to>
                                        <p:strVal val="visible"/>
                                      </p:to>
                                    </p:set>
                                    <p:anim calcmode="lin" valueType="num">
                                      <p:cBhvr additive="base">
                                        <p:cTn id="7" dur="500"/>
                                        <p:tgtEl>
                                          <p:spTgt spid="4">
                                            <p:graphicEl>
                                              <a:dgm id="{A1E952EE-1756-4333-A5BA-8C9B96BA63F8}"/>
                                            </p:graphicEl>
                                          </p:spTgt>
                                        </p:tgtEl>
                                        <p:attrNameLst>
                                          <p:attrName>ppt_y</p:attrName>
                                        </p:attrNameLst>
                                      </p:cBhvr>
                                      <p:tavLst>
                                        <p:tav tm="0">
                                          <p:val>
                                            <p:strVal val="#ppt_y+#ppt_h*1.125000"/>
                                          </p:val>
                                        </p:tav>
                                        <p:tav tm="100000">
                                          <p:val>
                                            <p:strVal val="#ppt_y"/>
                                          </p:val>
                                        </p:tav>
                                      </p:tavLst>
                                    </p:anim>
                                    <p:animEffect transition="in" filter="wipe(up)">
                                      <p:cBhvr>
                                        <p:cTn id="8" dur="500"/>
                                        <p:tgtEl>
                                          <p:spTgt spid="4">
                                            <p:graphicEl>
                                              <a:dgm id="{A1E952EE-1756-4333-A5BA-8C9B96BA63F8}"/>
                                            </p:graphic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graphicEl>
                                              <a:dgm id="{518D6855-5DB2-4DD7-8E6F-AE2F1F45CC72}"/>
                                            </p:graphicEl>
                                          </p:spTgt>
                                        </p:tgtEl>
                                        <p:attrNameLst>
                                          <p:attrName>style.visibility</p:attrName>
                                        </p:attrNameLst>
                                      </p:cBhvr>
                                      <p:to>
                                        <p:strVal val="visible"/>
                                      </p:to>
                                    </p:set>
                                    <p:anim calcmode="lin" valueType="num">
                                      <p:cBhvr additive="base">
                                        <p:cTn id="13" dur="500"/>
                                        <p:tgtEl>
                                          <p:spTgt spid="4">
                                            <p:graphicEl>
                                              <a:dgm id="{518D6855-5DB2-4DD7-8E6F-AE2F1F45CC72}"/>
                                            </p:graphicEl>
                                          </p:spTgt>
                                        </p:tgtEl>
                                        <p:attrNameLst>
                                          <p:attrName>ppt_y</p:attrName>
                                        </p:attrNameLst>
                                      </p:cBhvr>
                                      <p:tavLst>
                                        <p:tav tm="0">
                                          <p:val>
                                            <p:strVal val="#ppt_y+#ppt_h*1.125000"/>
                                          </p:val>
                                        </p:tav>
                                        <p:tav tm="100000">
                                          <p:val>
                                            <p:strVal val="#ppt_y"/>
                                          </p:val>
                                        </p:tav>
                                      </p:tavLst>
                                    </p:anim>
                                    <p:animEffect transition="in" filter="wipe(up)">
                                      <p:cBhvr>
                                        <p:cTn id="14" dur="500"/>
                                        <p:tgtEl>
                                          <p:spTgt spid="4">
                                            <p:graphicEl>
                                              <a:dgm id="{518D6855-5DB2-4DD7-8E6F-AE2F1F45CC72}"/>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4">
                                            <p:graphicEl>
                                              <a:dgm id="{8535BA44-C8A1-4760-A46C-0F814D35738F}"/>
                                            </p:graphicEl>
                                          </p:spTgt>
                                        </p:tgtEl>
                                        <p:attrNameLst>
                                          <p:attrName>style.visibility</p:attrName>
                                        </p:attrNameLst>
                                      </p:cBhvr>
                                      <p:to>
                                        <p:strVal val="visible"/>
                                      </p:to>
                                    </p:set>
                                    <p:anim calcmode="lin" valueType="num">
                                      <p:cBhvr additive="base">
                                        <p:cTn id="19" dur="500"/>
                                        <p:tgtEl>
                                          <p:spTgt spid="4">
                                            <p:graphicEl>
                                              <a:dgm id="{8535BA44-C8A1-4760-A46C-0F814D35738F}"/>
                                            </p:graphicEl>
                                          </p:spTgt>
                                        </p:tgtEl>
                                        <p:attrNameLst>
                                          <p:attrName>ppt_y</p:attrName>
                                        </p:attrNameLst>
                                      </p:cBhvr>
                                      <p:tavLst>
                                        <p:tav tm="0">
                                          <p:val>
                                            <p:strVal val="#ppt_y+#ppt_h*1.125000"/>
                                          </p:val>
                                        </p:tav>
                                        <p:tav tm="100000">
                                          <p:val>
                                            <p:strVal val="#ppt_y"/>
                                          </p:val>
                                        </p:tav>
                                      </p:tavLst>
                                    </p:anim>
                                    <p:animEffect transition="in" filter="wipe(up)">
                                      <p:cBhvr>
                                        <p:cTn id="20" dur="500"/>
                                        <p:tgtEl>
                                          <p:spTgt spid="4">
                                            <p:graphicEl>
                                              <a:dgm id="{8535BA44-C8A1-4760-A46C-0F814D35738F}"/>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
                                            <p:graphicEl>
                                              <a:dgm id="{77B5E439-92CE-43FF-A7DA-D2FA2CE4CA10}"/>
                                            </p:graphicEl>
                                          </p:spTgt>
                                        </p:tgtEl>
                                        <p:attrNameLst>
                                          <p:attrName>style.visibility</p:attrName>
                                        </p:attrNameLst>
                                      </p:cBhvr>
                                      <p:to>
                                        <p:strVal val="visible"/>
                                      </p:to>
                                    </p:set>
                                    <p:anim calcmode="lin" valueType="num">
                                      <p:cBhvr additive="base">
                                        <p:cTn id="25" dur="500"/>
                                        <p:tgtEl>
                                          <p:spTgt spid="4">
                                            <p:graphicEl>
                                              <a:dgm id="{77B5E439-92CE-43FF-A7DA-D2FA2CE4CA10}"/>
                                            </p:graphicEl>
                                          </p:spTgt>
                                        </p:tgtEl>
                                        <p:attrNameLst>
                                          <p:attrName>ppt_y</p:attrName>
                                        </p:attrNameLst>
                                      </p:cBhvr>
                                      <p:tavLst>
                                        <p:tav tm="0">
                                          <p:val>
                                            <p:strVal val="#ppt_y+#ppt_h*1.125000"/>
                                          </p:val>
                                        </p:tav>
                                        <p:tav tm="100000">
                                          <p:val>
                                            <p:strVal val="#ppt_y"/>
                                          </p:val>
                                        </p:tav>
                                      </p:tavLst>
                                    </p:anim>
                                    <p:animEffect transition="in" filter="wipe(up)">
                                      <p:cBhvr>
                                        <p:cTn id="26" dur="500"/>
                                        <p:tgtEl>
                                          <p:spTgt spid="4">
                                            <p:graphicEl>
                                              <a:dgm id="{77B5E439-92CE-43FF-A7DA-D2FA2CE4CA10}"/>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4">
                                            <p:graphicEl>
                                              <a:dgm id="{AD1F21DB-3E50-47EA-ACD1-89DD9E898AEB}"/>
                                            </p:graphicEl>
                                          </p:spTgt>
                                        </p:tgtEl>
                                        <p:attrNameLst>
                                          <p:attrName>style.visibility</p:attrName>
                                        </p:attrNameLst>
                                      </p:cBhvr>
                                      <p:to>
                                        <p:strVal val="visible"/>
                                      </p:to>
                                    </p:set>
                                    <p:anim calcmode="lin" valueType="num">
                                      <p:cBhvr additive="base">
                                        <p:cTn id="31" dur="500"/>
                                        <p:tgtEl>
                                          <p:spTgt spid="4">
                                            <p:graphicEl>
                                              <a:dgm id="{AD1F21DB-3E50-47EA-ACD1-89DD9E898AEB}"/>
                                            </p:graphicEl>
                                          </p:spTgt>
                                        </p:tgtEl>
                                        <p:attrNameLst>
                                          <p:attrName>ppt_y</p:attrName>
                                        </p:attrNameLst>
                                      </p:cBhvr>
                                      <p:tavLst>
                                        <p:tav tm="0">
                                          <p:val>
                                            <p:strVal val="#ppt_y+#ppt_h*1.125000"/>
                                          </p:val>
                                        </p:tav>
                                        <p:tav tm="100000">
                                          <p:val>
                                            <p:strVal val="#ppt_y"/>
                                          </p:val>
                                        </p:tav>
                                      </p:tavLst>
                                    </p:anim>
                                    <p:animEffect transition="in" filter="wipe(up)">
                                      <p:cBhvr>
                                        <p:cTn id="32" dur="500"/>
                                        <p:tgtEl>
                                          <p:spTgt spid="4">
                                            <p:graphicEl>
                                              <a:dgm id="{AD1F21DB-3E50-47EA-ACD1-89DD9E898AEB}"/>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
                                            <p:graphicEl>
                                              <a:dgm id="{DB8B082E-4F24-461C-8883-22C784A16149}"/>
                                            </p:graphicEl>
                                          </p:spTgt>
                                        </p:tgtEl>
                                        <p:attrNameLst>
                                          <p:attrName>style.visibility</p:attrName>
                                        </p:attrNameLst>
                                      </p:cBhvr>
                                      <p:to>
                                        <p:strVal val="visible"/>
                                      </p:to>
                                    </p:set>
                                    <p:anim calcmode="lin" valueType="num">
                                      <p:cBhvr additive="base">
                                        <p:cTn id="37" dur="500"/>
                                        <p:tgtEl>
                                          <p:spTgt spid="4">
                                            <p:graphicEl>
                                              <a:dgm id="{DB8B082E-4F24-461C-8883-22C784A16149}"/>
                                            </p:graphicEl>
                                          </p:spTgt>
                                        </p:tgtEl>
                                        <p:attrNameLst>
                                          <p:attrName>ppt_y</p:attrName>
                                        </p:attrNameLst>
                                      </p:cBhvr>
                                      <p:tavLst>
                                        <p:tav tm="0">
                                          <p:val>
                                            <p:strVal val="#ppt_y+#ppt_h*1.125000"/>
                                          </p:val>
                                        </p:tav>
                                        <p:tav tm="100000">
                                          <p:val>
                                            <p:strVal val="#ppt_y"/>
                                          </p:val>
                                        </p:tav>
                                      </p:tavLst>
                                    </p:anim>
                                    <p:animEffect transition="in" filter="wipe(up)">
                                      <p:cBhvr>
                                        <p:cTn id="38" dur="500"/>
                                        <p:tgtEl>
                                          <p:spTgt spid="4">
                                            <p:graphicEl>
                                              <a:dgm id="{DB8B082E-4F24-461C-8883-22C784A16149}"/>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4">
                                            <p:graphicEl>
                                              <a:dgm id="{102754F5-8B3A-41D3-B1BE-2FDE9065D05C}"/>
                                            </p:graphicEl>
                                          </p:spTgt>
                                        </p:tgtEl>
                                        <p:attrNameLst>
                                          <p:attrName>style.visibility</p:attrName>
                                        </p:attrNameLst>
                                      </p:cBhvr>
                                      <p:to>
                                        <p:strVal val="visible"/>
                                      </p:to>
                                    </p:set>
                                    <p:anim calcmode="lin" valueType="num">
                                      <p:cBhvr additive="base">
                                        <p:cTn id="43" dur="500"/>
                                        <p:tgtEl>
                                          <p:spTgt spid="4">
                                            <p:graphicEl>
                                              <a:dgm id="{102754F5-8B3A-41D3-B1BE-2FDE9065D05C}"/>
                                            </p:graphicEl>
                                          </p:spTgt>
                                        </p:tgtEl>
                                        <p:attrNameLst>
                                          <p:attrName>ppt_y</p:attrName>
                                        </p:attrNameLst>
                                      </p:cBhvr>
                                      <p:tavLst>
                                        <p:tav tm="0">
                                          <p:val>
                                            <p:strVal val="#ppt_y+#ppt_h*1.125000"/>
                                          </p:val>
                                        </p:tav>
                                        <p:tav tm="100000">
                                          <p:val>
                                            <p:strVal val="#ppt_y"/>
                                          </p:val>
                                        </p:tav>
                                      </p:tavLst>
                                    </p:anim>
                                    <p:animEffect transition="in" filter="wipe(up)">
                                      <p:cBhvr>
                                        <p:cTn id="44" dur="500"/>
                                        <p:tgtEl>
                                          <p:spTgt spid="4">
                                            <p:graphicEl>
                                              <a:dgm id="{102754F5-8B3A-41D3-B1BE-2FDE9065D05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419134-1446-486B-9C54-3D9DE0485A94}"/>
              </a:ext>
            </a:extLst>
          </p:cNvPr>
          <p:cNvSpPr>
            <a:spLocks noGrp="1"/>
          </p:cNvSpPr>
          <p:nvPr>
            <p:ph type="title" idx="4294967295"/>
          </p:nvPr>
        </p:nvSpPr>
        <p:spPr>
          <a:xfrm>
            <a:off x="2438400" y="194295"/>
            <a:ext cx="8174038" cy="577850"/>
          </a:xfrm>
        </p:spPr>
        <p:txBody>
          <a:bodyPr/>
          <a:lstStyle/>
          <a:p>
            <a:r>
              <a:rPr lang="en-IN" sz="4000" b="1" u="sng" dirty="0">
                <a:solidFill>
                  <a:schemeClr val="tx2">
                    <a:lumMod val="10000"/>
                  </a:schemeClr>
                </a:solidFill>
              </a:rPr>
              <a:t>Unit Linked Insurance Plans(ULIP’s):-</a:t>
            </a:r>
          </a:p>
        </p:txBody>
      </p:sp>
      <p:sp>
        <p:nvSpPr>
          <p:cNvPr id="3" name="Text Placeholder 2">
            <a:extLst>
              <a:ext uri="{FF2B5EF4-FFF2-40B4-BE49-F238E27FC236}">
                <a16:creationId xmlns="" xmlns:a16="http://schemas.microsoft.com/office/drawing/2014/main" id="{68AD5F2E-B22A-4F1D-99AB-E69EBB492B3C}"/>
              </a:ext>
            </a:extLst>
          </p:cNvPr>
          <p:cNvSpPr>
            <a:spLocks noGrp="1"/>
          </p:cNvSpPr>
          <p:nvPr>
            <p:ph type="body" idx="4294967295"/>
          </p:nvPr>
        </p:nvSpPr>
        <p:spPr>
          <a:xfrm>
            <a:off x="0" y="1060174"/>
            <a:ext cx="11940209" cy="5672414"/>
          </a:xfrm>
        </p:spPr>
        <p:txBody>
          <a:bodyPr/>
          <a:lstStyle/>
          <a:p>
            <a:pPr>
              <a:buClr>
                <a:srgbClr val="1EAB92"/>
              </a:buClr>
            </a:pPr>
            <a:r>
              <a:rPr lang="en-IN" sz="2200" dirty="0">
                <a:solidFill>
                  <a:schemeClr val="tx2">
                    <a:lumMod val="10000"/>
                  </a:schemeClr>
                </a:solidFill>
              </a:rPr>
              <a:t>These plans were introduced in UK. </a:t>
            </a:r>
          </a:p>
          <a:p>
            <a:pPr>
              <a:buClr>
                <a:srgbClr val="1EAB92"/>
              </a:buClr>
            </a:pPr>
            <a:r>
              <a:rPr lang="en-IN" sz="2200" dirty="0">
                <a:solidFill>
                  <a:schemeClr val="tx2">
                    <a:lumMod val="10000"/>
                  </a:schemeClr>
                </a:solidFill>
              </a:rPr>
              <a:t>In a situation of substantial investments that life insurance companies made in ordinary equity shares and the large capital gains and profits they made as a result.</a:t>
            </a:r>
          </a:p>
          <a:p>
            <a:pPr>
              <a:buClr>
                <a:srgbClr val="1EAB92"/>
              </a:buClr>
            </a:pPr>
            <a:r>
              <a:rPr lang="en-IN" sz="2200" dirty="0">
                <a:solidFill>
                  <a:schemeClr val="tx2">
                    <a:lumMod val="10000"/>
                  </a:schemeClr>
                </a:solidFill>
              </a:rPr>
              <a:t>This policy provide the means for directly and immediately cashing on the benefits of a life insurer’s investment performance.</a:t>
            </a:r>
          </a:p>
          <a:p>
            <a:pPr>
              <a:buClr>
                <a:srgbClr val="1EAB92"/>
              </a:buClr>
            </a:pPr>
            <a:r>
              <a:rPr lang="en-IN" sz="2200" dirty="0">
                <a:solidFill>
                  <a:schemeClr val="tx2">
                    <a:lumMod val="10000"/>
                  </a:schemeClr>
                </a:solidFill>
              </a:rPr>
              <a:t>The units may be purchased by payment of a single premium or via a regular premium payments. </a:t>
            </a:r>
          </a:p>
          <a:p>
            <a:pPr>
              <a:buClr>
                <a:srgbClr val="1EAB92"/>
              </a:buClr>
            </a:pPr>
            <a:r>
              <a:rPr lang="en-IN" sz="2200" dirty="0">
                <a:solidFill>
                  <a:schemeClr val="tx2">
                    <a:lumMod val="10000"/>
                  </a:schemeClr>
                </a:solidFill>
              </a:rPr>
              <a:t>Premium break up of Unit Linked Policies</a:t>
            </a:r>
          </a:p>
          <a:p>
            <a:pPr marL="101598" indent="0">
              <a:buNone/>
            </a:pPr>
            <a:endParaRPr lang="en-IN" sz="2000" dirty="0"/>
          </a:p>
        </p:txBody>
      </p:sp>
      <p:graphicFrame>
        <p:nvGraphicFramePr>
          <p:cNvPr id="4" name="Diagram 3">
            <a:extLst>
              <a:ext uri="{FF2B5EF4-FFF2-40B4-BE49-F238E27FC236}">
                <a16:creationId xmlns="" xmlns:a16="http://schemas.microsoft.com/office/drawing/2014/main" id="{71883840-DB7E-42C3-9C4A-E370640BF0E9}"/>
              </a:ext>
            </a:extLst>
          </p:cNvPr>
          <p:cNvGraphicFramePr/>
          <p:nvPr>
            <p:extLst>
              <p:ext uri="{D42A27DB-BD31-4B8C-83A1-F6EECF244321}">
                <p14:modId xmlns:p14="http://schemas.microsoft.com/office/powerpoint/2010/main" val="1742252302"/>
              </p:ext>
            </p:extLst>
          </p:nvPr>
        </p:nvGraphicFramePr>
        <p:xfrm>
          <a:off x="1906104" y="4174434"/>
          <a:ext cx="8128000" cy="23920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764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029A4B43-2A38-4F62-807B-DAB94EB75FF3}"/>
                                            </p:graphicEl>
                                          </p:spTgt>
                                        </p:tgtEl>
                                        <p:attrNameLst>
                                          <p:attrName>style.visibility</p:attrName>
                                        </p:attrNameLst>
                                      </p:cBhvr>
                                      <p:to>
                                        <p:strVal val="visible"/>
                                      </p:to>
                                    </p:set>
                                    <p:animEffect transition="in" filter="wipe(down)">
                                      <p:cBhvr>
                                        <p:cTn id="7" dur="500"/>
                                        <p:tgtEl>
                                          <p:spTgt spid="4">
                                            <p:graphicEl>
                                              <a:dgm id="{029A4B43-2A38-4F62-807B-DAB94EB75FF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6FEFBE14-A8F4-4D04-99EF-BE42A209CD84}"/>
                                            </p:graphicEl>
                                          </p:spTgt>
                                        </p:tgtEl>
                                        <p:attrNameLst>
                                          <p:attrName>style.visibility</p:attrName>
                                        </p:attrNameLst>
                                      </p:cBhvr>
                                      <p:to>
                                        <p:strVal val="visible"/>
                                      </p:to>
                                    </p:set>
                                    <p:animEffect transition="in" filter="wipe(down)">
                                      <p:cBhvr>
                                        <p:cTn id="12" dur="500"/>
                                        <p:tgtEl>
                                          <p:spTgt spid="4">
                                            <p:graphicEl>
                                              <a:dgm id="{6FEFBE14-A8F4-4D04-99EF-BE42A209CD84}"/>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DE85DAEE-D42A-4EDD-9291-8EA5E1D13ED9}"/>
                                            </p:graphicEl>
                                          </p:spTgt>
                                        </p:tgtEl>
                                        <p:attrNameLst>
                                          <p:attrName>style.visibility</p:attrName>
                                        </p:attrNameLst>
                                      </p:cBhvr>
                                      <p:to>
                                        <p:strVal val="visible"/>
                                      </p:to>
                                    </p:set>
                                    <p:animEffect transition="in" filter="wipe(down)">
                                      <p:cBhvr>
                                        <p:cTn id="15" dur="500"/>
                                        <p:tgtEl>
                                          <p:spTgt spid="4">
                                            <p:graphicEl>
                                              <a:dgm id="{DE85DAEE-D42A-4EDD-9291-8EA5E1D13ED9}"/>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8A44651B-D84D-474F-BB76-CDA5BB6D120C}"/>
                                            </p:graphicEl>
                                          </p:spTgt>
                                        </p:tgtEl>
                                        <p:attrNameLst>
                                          <p:attrName>style.visibility</p:attrName>
                                        </p:attrNameLst>
                                      </p:cBhvr>
                                      <p:to>
                                        <p:strVal val="visible"/>
                                      </p:to>
                                    </p:set>
                                    <p:animEffect transition="in" filter="wipe(down)">
                                      <p:cBhvr>
                                        <p:cTn id="20" dur="500"/>
                                        <p:tgtEl>
                                          <p:spTgt spid="4">
                                            <p:graphicEl>
                                              <a:dgm id="{8A44651B-D84D-474F-BB76-CDA5BB6D120C}"/>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DBE0EAEB-385E-4053-97D7-59840AAA3A0B}"/>
                                            </p:graphicEl>
                                          </p:spTgt>
                                        </p:tgtEl>
                                        <p:attrNameLst>
                                          <p:attrName>style.visibility</p:attrName>
                                        </p:attrNameLst>
                                      </p:cBhvr>
                                      <p:to>
                                        <p:strVal val="visible"/>
                                      </p:to>
                                    </p:set>
                                    <p:animEffect transition="in" filter="wipe(down)">
                                      <p:cBhvr>
                                        <p:cTn id="23" dur="500"/>
                                        <p:tgtEl>
                                          <p:spTgt spid="4">
                                            <p:graphicEl>
                                              <a:dgm id="{DBE0EAEB-385E-4053-97D7-59840AAA3A0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45F48C43-4A60-4409-8C79-E71906CC6F9C}"/>
                                            </p:graphicEl>
                                          </p:spTgt>
                                        </p:tgtEl>
                                        <p:attrNameLst>
                                          <p:attrName>style.visibility</p:attrName>
                                        </p:attrNameLst>
                                      </p:cBhvr>
                                      <p:to>
                                        <p:strVal val="visible"/>
                                      </p:to>
                                    </p:set>
                                    <p:animEffect transition="in" filter="wipe(down)">
                                      <p:cBhvr>
                                        <p:cTn id="28" dur="500"/>
                                        <p:tgtEl>
                                          <p:spTgt spid="4">
                                            <p:graphicEl>
                                              <a:dgm id="{45F48C43-4A60-4409-8C79-E71906CC6F9C}"/>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9301DBF4-4A87-4365-95E7-CE5E3F552AE0}"/>
                                            </p:graphicEl>
                                          </p:spTgt>
                                        </p:tgtEl>
                                        <p:attrNameLst>
                                          <p:attrName>style.visibility</p:attrName>
                                        </p:attrNameLst>
                                      </p:cBhvr>
                                      <p:to>
                                        <p:strVal val="visible"/>
                                      </p:to>
                                    </p:set>
                                    <p:animEffect transition="in" filter="wipe(down)">
                                      <p:cBhvr>
                                        <p:cTn id="31" dur="500"/>
                                        <p:tgtEl>
                                          <p:spTgt spid="4">
                                            <p:graphicEl>
                                              <a:dgm id="{9301DBF4-4A87-4365-95E7-CE5E3F552AE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1D3CC00E-994A-4639-B7D6-19520667FE14}"/>
              </a:ext>
            </a:extLst>
          </p:cNvPr>
          <p:cNvSpPr>
            <a:spLocks noGrp="1"/>
          </p:cNvSpPr>
          <p:nvPr>
            <p:ph type="body" idx="1"/>
          </p:nvPr>
        </p:nvSpPr>
        <p:spPr>
          <a:xfrm>
            <a:off x="868800" y="556591"/>
            <a:ext cx="10454400" cy="6011276"/>
          </a:xfrm>
        </p:spPr>
        <p:txBody>
          <a:bodyPr/>
          <a:lstStyle/>
          <a:p>
            <a:pPr marL="647693" indent="-342900">
              <a:buFont typeface="Wingdings" panose="05000000000000000000" pitchFamily="2" charset="2"/>
              <a:buChar char="ü"/>
            </a:pPr>
            <a:r>
              <a:rPr lang="en-IN" dirty="0"/>
              <a:t>The feature of its policy is  its facility of choosing between different kinds of funds, which the unit holder can exercise.</a:t>
            </a:r>
          </a:p>
          <a:p>
            <a:pPr marL="647693" indent="-342900">
              <a:buFont typeface="Wingdings" panose="05000000000000000000" pitchFamily="2" charset="2"/>
              <a:buChar char="ü"/>
            </a:pPr>
            <a:r>
              <a:rPr lang="en-IN" dirty="0"/>
              <a:t>Each fund has a different portfolio mix of assets. </a:t>
            </a:r>
          </a:p>
          <a:p>
            <a:pPr marL="647693" indent="-342900">
              <a:buFont typeface="Wingdings" panose="05000000000000000000" pitchFamily="2" charset="2"/>
              <a:buChar char="ü"/>
            </a:pPr>
            <a:r>
              <a:rPr lang="en-IN" dirty="0"/>
              <a:t>The investor thus gets to choose between a broad option of debt balanced and equity funds.  A debt fund implies investment of most of one’s premium in debt securities like gilts and bonds .</a:t>
            </a:r>
          </a:p>
          <a:p>
            <a:pPr marL="647693" indent="-342900">
              <a:buFont typeface="Wingdings" panose="05000000000000000000" pitchFamily="2" charset="2"/>
              <a:buChar char="ü"/>
            </a:pPr>
            <a:endParaRPr lang="en-IN" dirty="0"/>
          </a:p>
        </p:txBody>
      </p:sp>
      <p:graphicFrame>
        <p:nvGraphicFramePr>
          <p:cNvPr id="3" name="Diagram 2">
            <a:extLst>
              <a:ext uri="{FF2B5EF4-FFF2-40B4-BE49-F238E27FC236}">
                <a16:creationId xmlns="" xmlns:a16="http://schemas.microsoft.com/office/drawing/2014/main" id="{89C98646-15D8-4995-839C-D9DE7EBDBA1E}"/>
              </a:ext>
            </a:extLst>
          </p:cNvPr>
          <p:cNvGraphicFramePr/>
          <p:nvPr>
            <p:extLst>
              <p:ext uri="{D42A27DB-BD31-4B8C-83A1-F6EECF244321}">
                <p14:modId xmlns:p14="http://schemas.microsoft.com/office/powerpoint/2010/main" val="184541187"/>
              </p:ext>
            </p:extLst>
          </p:nvPr>
        </p:nvGraphicFramePr>
        <p:xfrm>
          <a:off x="868800" y="3322982"/>
          <a:ext cx="10726852" cy="342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688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graphicEl>
                                              <a:dgm id="{99A2F63A-F328-4D2E-AAFC-E9AFCB28E6F7}"/>
                                            </p:graphicEl>
                                          </p:spTgt>
                                        </p:tgtEl>
                                        <p:attrNameLst>
                                          <p:attrName>style.visibility</p:attrName>
                                        </p:attrNameLst>
                                      </p:cBhvr>
                                      <p:to>
                                        <p:strVal val="visible"/>
                                      </p:to>
                                    </p:set>
                                    <p:anim calcmode="lin" valueType="num">
                                      <p:cBhvr additive="base">
                                        <p:cTn id="7" dur="500" fill="hold"/>
                                        <p:tgtEl>
                                          <p:spTgt spid="3">
                                            <p:graphicEl>
                                              <a:dgm id="{99A2F63A-F328-4D2E-AAFC-E9AFCB28E6F7}"/>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graphicEl>
                                              <a:dgm id="{99A2F63A-F328-4D2E-AAFC-E9AFCB28E6F7}"/>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graphicEl>
                                              <a:dgm id="{B7F67A61-4BAC-4C6F-A8FC-61510DE5A109}"/>
                                            </p:graphicEl>
                                          </p:spTgt>
                                        </p:tgtEl>
                                        <p:attrNameLst>
                                          <p:attrName>style.visibility</p:attrName>
                                        </p:attrNameLst>
                                      </p:cBhvr>
                                      <p:to>
                                        <p:strVal val="visible"/>
                                      </p:to>
                                    </p:set>
                                    <p:anim calcmode="lin" valueType="num">
                                      <p:cBhvr additive="base">
                                        <p:cTn id="13" dur="500" fill="hold"/>
                                        <p:tgtEl>
                                          <p:spTgt spid="3">
                                            <p:graphicEl>
                                              <a:dgm id="{B7F67A61-4BAC-4C6F-A8FC-61510DE5A109}"/>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graphicEl>
                                              <a:dgm id="{B7F67A61-4BAC-4C6F-A8FC-61510DE5A109}"/>
                                            </p:graphic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
                                            <p:graphicEl>
                                              <a:dgm id="{D3B865D8-C3DD-4F89-A21B-90049251A262}"/>
                                            </p:graphicEl>
                                          </p:spTgt>
                                        </p:tgtEl>
                                        <p:attrNameLst>
                                          <p:attrName>style.visibility</p:attrName>
                                        </p:attrNameLst>
                                      </p:cBhvr>
                                      <p:to>
                                        <p:strVal val="visible"/>
                                      </p:to>
                                    </p:set>
                                    <p:anim calcmode="lin" valueType="num">
                                      <p:cBhvr additive="base">
                                        <p:cTn id="17" dur="500" fill="hold"/>
                                        <p:tgtEl>
                                          <p:spTgt spid="3">
                                            <p:graphicEl>
                                              <a:dgm id="{D3B865D8-C3DD-4F89-A21B-90049251A262}"/>
                                            </p:graphic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graphicEl>
                                              <a:dgm id="{D3B865D8-C3DD-4F89-A21B-90049251A262}"/>
                                            </p:graphic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
                                            <p:graphicEl>
                                              <a:dgm id="{ED9F2689-57D2-42BD-910F-C8BADE51A2DC}"/>
                                            </p:graphicEl>
                                          </p:spTgt>
                                        </p:tgtEl>
                                        <p:attrNameLst>
                                          <p:attrName>style.visibility</p:attrName>
                                        </p:attrNameLst>
                                      </p:cBhvr>
                                      <p:to>
                                        <p:strVal val="visible"/>
                                      </p:to>
                                    </p:set>
                                    <p:anim calcmode="lin" valueType="num">
                                      <p:cBhvr additive="base">
                                        <p:cTn id="23" dur="500" fill="hold"/>
                                        <p:tgtEl>
                                          <p:spTgt spid="3">
                                            <p:graphicEl>
                                              <a:dgm id="{ED9F2689-57D2-42BD-910F-C8BADE51A2DC}"/>
                                            </p:graphic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graphicEl>
                                              <a:dgm id="{ED9F2689-57D2-42BD-910F-C8BADE51A2DC}"/>
                                            </p:graphic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graphicEl>
                                              <a:dgm id="{52016D91-9943-42B7-A5A4-F774E79AC235}"/>
                                            </p:graphicEl>
                                          </p:spTgt>
                                        </p:tgtEl>
                                        <p:attrNameLst>
                                          <p:attrName>style.visibility</p:attrName>
                                        </p:attrNameLst>
                                      </p:cBhvr>
                                      <p:to>
                                        <p:strVal val="visible"/>
                                      </p:to>
                                    </p:set>
                                    <p:anim calcmode="lin" valueType="num">
                                      <p:cBhvr additive="base">
                                        <p:cTn id="27" dur="500" fill="hold"/>
                                        <p:tgtEl>
                                          <p:spTgt spid="3">
                                            <p:graphicEl>
                                              <a:dgm id="{52016D91-9943-42B7-A5A4-F774E79AC235}"/>
                                            </p:graphic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graphicEl>
                                              <a:dgm id="{52016D91-9943-42B7-A5A4-F774E79AC235}"/>
                                            </p:graphic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
                                            <p:graphicEl>
                                              <a:dgm id="{CE494A5F-3F37-492B-AABA-9EE788D06440}"/>
                                            </p:graphicEl>
                                          </p:spTgt>
                                        </p:tgtEl>
                                        <p:attrNameLst>
                                          <p:attrName>style.visibility</p:attrName>
                                        </p:attrNameLst>
                                      </p:cBhvr>
                                      <p:to>
                                        <p:strVal val="visible"/>
                                      </p:to>
                                    </p:set>
                                    <p:anim calcmode="lin" valueType="num">
                                      <p:cBhvr additive="base">
                                        <p:cTn id="33" dur="500" fill="hold"/>
                                        <p:tgtEl>
                                          <p:spTgt spid="3">
                                            <p:graphicEl>
                                              <a:dgm id="{CE494A5F-3F37-492B-AABA-9EE788D06440}"/>
                                            </p:graphic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graphicEl>
                                              <a:dgm id="{CE494A5F-3F37-492B-AABA-9EE788D06440}"/>
                                            </p:graphic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
                                            <p:graphicEl>
                                              <a:dgm id="{968CE3A8-84AB-4C3E-826F-8AACBD73CCE6}"/>
                                            </p:graphicEl>
                                          </p:spTgt>
                                        </p:tgtEl>
                                        <p:attrNameLst>
                                          <p:attrName>style.visibility</p:attrName>
                                        </p:attrNameLst>
                                      </p:cBhvr>
                                      <p:to>
                                        <p:strVal val="visible"/>
                                      </p:to>
                                    </p:set>
                                    <p:anim calcmode="lin" valueType="num">
                                      <p:cBhvr additive="base">
                                        <p:cTn id="37" dur="500" fill="hold"/>
                                        <p:tgtEl>
                                          <p:spTgt spid="3">
                                            <p:graphicEl>
                                              <a:dgm id="{968CE3A8-84AB-4C3E-826F-8AACBD73CCE6}"/>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graphicEl>
                                              <a:dgm id="{968CE3A8-84AB-4C3E-826F-8AACBD73CCE6}"/>
                                            </p:graphic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graphicEl>
                                              <a:dgm id="{7F661C19-583E-4119-B1EB-9CB3ED59AE05}"/>
                                            </p:graphicEl>
                                          </p:spTgt>
                                        </p:tgtEl>
                                        <p:attrNameLst>
                                          <p:attrName>style.visibility</p:attrName>
                                        </p:attrNameLst>
                                      </p:cBhvr>
                                      <p:to>
                                        <p:strVal val="visible"/>
                                      </p:to>
                                    </p:set>
                                    <p:anim calcmode="lin" valueType="num">
                                      <p:cBhvr additive="base">
                                        <p:cTn id="43" dur="500" fill="hold"/>
                                        <p:tgtEl>
                                          <p:spTgt spid="3">
                                            <p:graphicEl>
                                              <a:dgm id="{7F661C19-583E-4119-B1EB-9CB3ED59AE05}"/>
                                            </p:graphic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graphicEl>
                                              <a:dgm id="{7F661C19-583E-4119-B1EB-9CB3ED59AE05}"/>
                                            </p:graphicEl>
                                          </p:spTgt>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3">
                                            <p:graphicEl>
                                              <a:dgm id="{E3259D78-348E-4054-890A-9F65C07C9E05}"/>
                                            </p:graphicEl>
                                          </p:spTgt>
                                        </p:tgtEl>
                                        <p:attrNameLst>
                                          <p:attrName>style.visibility</p:attrName>
                                        </p:attrNameLst>
                                      </p:cBhvr>
                                      <p:to>
                                        <p:strVal val="visible"/>
                                      </p:to>
                                    </p:set>
                                    <p:anim calcmode="lin" valueType="num">
                                      <p:cBhvr additive="base">
                                        <p:cTn id="47" dur="500" fill="hold"/>
                                        <p:tgtEl>
                                          <p:spTgt spid="3">
                                            <p:graphicEl>
                                              <a:dgm id="{E3259D78-348E-4054-890A-9F65C07C9E05}"/>
                                            </p:graphic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graphicEl>
                                              <a:dgm id="{E3259D78-348E-4054-890A-9F65C07C9E05}"/>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8021697F-2E07-4773-998E-5BD3D3B58EBB}"/>
              </a:ext>
            </a:extLst>
          </p:cNvPr>
          <p:cNvSpPr>
            <a:spLocks noGrp="1"/>
          </p:cNvSpPr>
          <p:nvPr>
            <p:ph type="ctrTitle"/>
          </p:nvPr>
        </p:nvSpPr>
        <p:spPr>
          <a:xfrm>
            <a:off x="769339" y="269565"/>
            <a:ext cx="9911200" cy="817113"/>
          </a:xfrm>
        </p:spPr>
        <p:txBody>
          <a:bodyPr/>
          <a:lstStyle/>
          <a:p>
            <a:r>
              <a:rPr lang="en-IN" dirty="0"/>
              <a:t>SBI Life Insurance:-</a:t>
            </a:r>
          </a:p>
        </p:txBody>
      </p:sp>
      <p:sp>
        <p:nvSpPr>
          <p:cNvPr id="4" name="Subtitle 3">
            <a:extLst>
              <a:ext uri="{FF2B5EF4-FFF2-40B4-BE49-F238E27FC236}">
                <a16:creationId xmlns="" xmlns:a16="http://schemas.microsoft.com/office/drawing/2014/main" id="{FF98FF39-455F-4872-9DB4-8FFC76E12B7D}"/>
              </a:ext>
            </a:extLst>
          </p:cNvPr>
          <p:cNvSpPr>
            <a:spLocks noGrp="1"/>
          </p:cNvSpPr>
          <p:nvPr>
            <p:ph type="subTitle" idx="1"/>
          </p:nvPr>
        </p:nvSpPr>
        <p:spPr>
          <a:xfrm>
            <a:off x="1140400" y="1258956"/>
            <a:ext cx="9911200" cy="5128591"/>
          </a:xfrm>
        </p:spPr>
        <p:txBody>
          <a:bodyPr/>
          <a:lstStyle/>
          <a:p>
            <a:pPr>
              <a:buFont typeface="Wingdings" panose="05000000000000000000" pitchFamily="2" charset="2"/>
              <a:buChar char="Ø"/>
            </a:pPr>
            <a:r>
              <a:rPr lang="en-IN" dirty="0"/>
              <a:t>It is one of the leading life insurance in India and  was establish in the year 2001.</a:t>
            </a:r>
          </a:p>
          <a:p>
            <a:pPr>
              <a:buFont typeface="Wingdings" panose="05000000000000000000" pitchFamily="2" charset="2"/>
              <a:buChar char="Ø"/>
            </a:pPr>
            <a:r>
              <a:rPr lang="en-IN" dirty="0"/>
              <a:t>It is a joint venture between State Bank of India (SBI) and BNP Paribas </a:t>
            </a:r>
            <a:r>
              <a:rPr lang="en-IN" dirty="0" err="1"/>
              <a:t>Cardif</a:t>
            </a:r>
            <a:r>
              <a:rPr lang="en-IN" dirty="0"/>
              <a:t> (Life &amp; property &amp; casualty insurance company).</a:t>
            </a:r>
          </a:p>
          <a:p>
            <a:pPr>
              <a:buFont typeface="Wingdings" panose="05000000000000000000" pitchFamily="2" charset="2"/>
              <a:buChar char="Ø"/>
            </a:pPr>
            <a:r>
              <a:rPr lang="en-IN" dirty="0"/>
              <a:t>BNP Paribas </a:t>
            </a:r>
            <a:r>
              <a:rPr lang="en-IN" dirty="0" err="1"/>
              <a:t>Cardif</a:t>
            </a:r>
            <a:r>
              <a:rPr lang="en-IN" dirty="0"/>
              <a:t> is one of the world leads in credit insurance and has received ‘A’ grade from Standard &amp; poor’s (S&amp;P) for it’s life and non-life insurance business. </a:t>
            </a:r>
          </a:p>
          <a:p>
            <a:pPr>
              <a:buFont typeface="Wingdings" panose="05000000000000000000" pitchFamily="2" charset="2"/>
              <a:buChar char="Ø"/>
            </a:pPr>
            <a:r>
              <a:rPr lang="en-IN" dirty="0"/>
              <a:t>SBI is one of largest banking group in India and also has 198 foreign offices in 37 countries and also feature in the fortune Global 500 list of the world’s biggest corporations.</a:t>
            </a:r>
          </a:p>
          <a:p>
            <a:pPr>
              <a:buFont typeface="Wingdings" panose="05000000000000000000" pitchFamily="2" charset="2"/>
              <a:buChar char="Ø"/>
            </a:pPr>
            <a:endParaRPr lang="en-IN" dirty="0"/>
          </a:p>
        </p:txBody>
      </p:sp>
    </p:spTree>
    <p:extLst>
      <p:ext uri="{BB962C8B-B14F-4D97-AF65-F5344CB8AC3E}">
        <p14:creationId xmlns:p14="http://schemas.microsoft.com/office/powerpoint/2010/main" val="140692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BC1B48-27AA-43C0-A8A5-7FF5EC996008}"/>
              </a:ext>
            </a:extLst>
          </p:cNvPr>
          <p:cNvSpPr>
            <a:spLocks noGrp="1"/>
          </p:cNvSpPr>
          <p:nvPr>
            <p:ph type="ctrTitle"/>
          </p:nvPr>
        </p:nvSpPr>
        <p:spPr>
          <a:xfrm>
            <a:off x="450573" y="309321"/>
            <a:ext cx="11529391" cy="1546400"/>
          </a:xfrm>
        </p:spPr>
        <p:txBody>
          <a:bodyPr/>
          <a:lstStyle/>
          <a:p>
            <a:r>
              <a:rPr lang="en-IN" sz="6000" u="sng" dirty="0"/>
              <a:t>Non-Traditional Life Insurance plans of SBI:-</a:t>
            </a:r>
          </a:p>
        </p:txBody>
      </p:sp>
      <p:sp>
        <p:nvSpPr>
          <p:cNvPr id="3" name="Subtitle 2">
            <a:extLst>
              <a:ext uri="{FF2B5EF4-FFF2-40B4-BE49-F238E27FC236}">
                <a16:creationId xmlns="" xmlns:a16="http://schemas.microsoft.com/office/drawing/2014/main" id="{3F27D8F1-8B6D-49D7-A406-FE0D92BAC5C9}"/>
              </a:ext>
            </a:extLst>
          </p:cNvPr>
          <p:cNvSpPr>
            <a:spLocks noGrp="1"/>
          </p:cNvSpPr>
          <p:nvPr>
            <p:ph type="subTitle" idx="1"/>
          </p:nvPr>
        </p:nvSpPr>
        <p:spPr>
          <a:xfrm>
            <a:off x="450573" y="2054087"/>
            <a:ext cx="11317357" cy="4494592"/>
          </a:xfrm>
        </p:spPr>
        <p:txBody>
          <a:bodyPr/>
          <a:lstStyle/>
          <a:p>
            <a:pPr marL="533400" indent="-457200">
              <a:buFont typeface="+mj-lt"/>
              <a:buAutoNum type="arabicPeriod"/>
            </a:pPr>
            <a:r>
              <a:rPr lang="en-IN" b="1" u="sng" dirty="0"/>
              <a:t>SBI Life-Smart Guaranteed Saving plan: - </a:t>
            </a:r>
          </a:p>
          <a:p>
            <a:pPr marL="533400" lvl="1" indent="0"/>
            <a:r>
              <a:rPr lang="en-IN" sz="2000" dirty="0"/>
              <a:t>It Provides protection cover to your family in case uncertainty and also gives additional benefits and savings</a:t>
            </a:r>
            <a:r>
              <a:rPr lang="en-IN" sz="2800" dirty="0"/>
              <a:t>.</a:t>
            </a:r>
          </a:p>
          <a:p>
            <a:pPr marL="533400" indent="-457200">
              <a:buFont typeface="+mj-lt"/>
              <a:buAutoNum type="arabicPeriod"/>
            </a:pPr>
            <a:r>
              <a:rPr lang="en-IN" b="1" u="sng" dirty="0"/>
              <a:t>SBI Life-Flexi Smart plan:- </a:t>
            </a:r>
          </a:p>
          <a:p>
            <a:pPr marL="533400" lvl="1" indent="0"/>
            <a:r>
              <a:rPr lang="en-IN" sz="2000" dirty="0"/>
              <a:t>This plan doesn’t allow any liquidity during the first 5 years of the contract. Policy holder can withdraw money from 6</a:t>
            </a:r>
            <a:r>
              <a:rPr lang="en-IN" sz="2000" baseline="30000" dirty="0"/>
              <a:t>th</a:t>
            </a:r>
            <a:r>
              <a:rPr lang="en-IN" sz="2000" dirty="0"/>
              <a:t> policy year and it offers bonus interest to help your savings grow and also provides tax benefits.</a:t>
            </a:r>
          </a:p>
          <a:p>
            <a:pPr marL="533400" indent="-457200">
              <a:buFont typeface="+mj-lt"/>
              <a:buAutoNum type="arabicPeriod"/>
            </a:pPr>
            <a:r>
              <a:rPr lang="en-IN" b="1" u="sng" dirty="0"/>
              <a:t>SBI Life SMART Money Back Gold:- </a:t>
            </a:r>
          </a:p>
          <a:p>
            <a:pPr marL="533400" lvl="1" indent="0"/>
            <a:r>
              <a:rPr lang="en-IN" sz="2000" dirty="0"/>
              <a:t>A Participating traditional money back insurance plan, and avail twin benefits of life cover as well as periodic income to meet your financial requirement at crucial points in life.</a:t>
            </a:r>
          </a:p>
        </p:txBody>
      </p:sp>
    </p:spTree>
    <p:extLst>
      <p:ext uri="{BB962C8B-B14F-4D97-AF65-F5344CB8AC3E}">
        <p14:creationId xmlns:p14="http://schemas.microsoft.com/office/powerpoint/2010/main" val="3969437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A69EEF3F-583F-4D24-B78E-2FAF8190DF87}"/>
              </a:ext>
            </a:extLst>
          </p:cNvPr>
          <p:cNvSpPr>
            <a:spLocks noGrp="1"/>
          </p:cNvSpPr>
          <p:nvPr>
            <p:ph type="title"/>
          </p:nvPr>
        </p:nvSpPr>
        <p:spPr>
          <a:xfrm>
            <a:off x="842296" y="139148"/>
            <a:ext cx="8173600" cy="578000"/>
          </a:xfrm>
        </p:spPr>
        <p:txBody>
          <a:bodyPr/>
          <a:lstStyle/>
          <a:p>
            <a:r>
              <a:rPr lang="en-IN" b="1" u="sng" dirty="0"/>
              <a:t>SBI Life-Flexi Smart plan Features:- </a:t>
            </a:r>
            <a:br>
              <a:rPr lang="en-IN" b="1" u="sng" dirty="0"/>
            </a:br>
            <a:endParaRPr lang="en-IN" dirty="0"/>
          </a:p>
        </p:txBody>
      </p:sp>
      <p:graphicFrame>
        <p:nvGraphicFramePr>
          <p:cNvPr id="3" name="Diagram 2">
            <a:extLst>
              <a:ext uri="{FF2B5EF4-FFF2-40B4-BE49-F238E27FC236}">
                <a16:creationId xmlns="" xmlns:a16="http://schemas.microsoft.com/office/drawing/2014/main" id="{82749960-3026-4605-926D-1B9E376B0756}"/>
              </a:ext>
            </a:extLst>
          </p:cNvPr>
          <p:cNvGraphicFramePr/>
          <p:nvPr>
            <p:extLst>
              <p:ext uri="{D42A27DB-BD31-4B8C-83A1-F6EECF244321}">
                <p14:modId xmlns:p14="http://schemas.microsoft.com/office/powerpoint/2010/main" val="2771831153"/>
              </p:ext>
            </p:extLst>
          </p:nvPr>
        </p:nvGraphicFramePr>
        <p:xfrm>
          <a:off x="450575" y="1007166"/>
          <a:ext cx="9488555" cy="5711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449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graphicEl>
                                              <a:dgm id="{6558709F-1733-4A3E-8CC9-8CFE4E6F2D45}"/>
                                            </p:graphicEl>
                                          </p:spTgt>
                                        </p:tgtEl>
                                        <p:attrNameLst>
                                          <p:attrName>style.visibility</p:attrName>
                                        </p:attrNameLst>
                                      </p:cBhvr>
                                      <p:to>
                                        <p:strVal val="visible"/>
                                      </p:to>
                                    </p:set>
                                    <p:animEffect transition="in" filter="fade">
                                      <p:cBhvr>
                                        <p:cTn id="7" dur="1000"/>
                                        <p:tgtEl>
                                          <p:spTgt spid="3">
                                            <p:graphicEl>
                                              <a:dgm id="{6558709F-1733-4A3E-8CC9-8CFE4E6F2D45}"/>
                                            </p:graphicEl>
                                          </p:spTgt>
                                        </p:tgtEl>
                                      </p:cBhvr>
                                    </p:animEffect>
                                    <p:anim calcmode="lin" valueType="num">
                                      <p:cBhvr>
                                        <p:cTn id="8" dur="1000" fill="hold"/>
                                        <p:tgtEl>
                                          <p:spTgt spid="3">
                                            <p:graphicEl>
                                              <a:dgm id="{6558709F-1733-4A3E-8CC9-8CFE4E6F2D45}"/>
                                            </p:graphicEl>
                                          </p:spTgt>
                                        </p:tgtEl>
                                        <p:attrNameLst>
                                          <p:attrName>ppt_x</p:attrName>
                                        </p:attrNameLst>
                                      </p:cBhvr>
                                      <p:tavLst>
                                        <p:tav tm="0">
                                          <p:val>
                                            <p:strVal val="#ppt_x"/>
                                          </p:val>
                                        </p:tav>
                                        <p:tav tm="100000">
                                          <p:val>
                                            <p:strVal val="#ppt_x"/>
                                          </p:val>
                                        </p:tav>
                                      </p:tavLst>
                                    </p:anim>
                                    <p:anim calcmode="lin" valueType="num">
                                      <p:cBhvr>
                                        <p:cTn id="9" dur="1000" fill="hold"/>
                                        <p:tgtEl>
                                          <p:spTgt spid="3">
                                            <p:graphicEl>
                                              <a:dgm id="{6558709F-1733-4A3E-8CC9-8CFE4E6F2D45}"/>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graphicEl>
                                              <a:dgm id="{04200190-E069-4087-904F-3A4040CE47C7}"/>
                                            </p:graphicEl>
                                          </p:spTgt>
                                        </p:tgtEl>
                                        <p:attrNameLst>
                                          <p:attrName>style.visibility</p:attrName>
                                        </p:attrNameLst>
                                      </p:cBhvr>
                                      <p:to>
                                        <p:strVal val="visible"/>
                                      </p:to>
                                    </p:set>
                                    <p:animEffect transition="in" filter="fade">
                                      <p:cBhvr>
                                        <p:cTn id="14" dur="1000"/>
                                        <p:tgtEl>
                                          <p:spTgt spid="3">
                                            <p:graphicEl>
                                              <a:dgm id="{04200190-E069-4087-904F-3A4040CE47C7}"/>
                                            </p:graphicEl>
                                          </p:spTgt>
                                        </p:tgtEl>
                                      </p:cBhvr>
                                    </p:animEffect>
                                    <p:anim calcmode="lin" valueType="num">
                                      <p:cBhvr>
                                        <p:cTn id="15" dur="1000" fill="hold"/>
                                        <p:tgtEl>
                                          <p:spTgt spid="3">
                                            <p:graphicEl>
                                              <a:dgm id="{04200190-E069-4087-904F-3A4040CE47C7}"/>
                                            </p:graphicEl>
                                          </p:spTgt>
                                        </p:tgtEl>
                                        <p:attrNameLst>
                                          <p:attrName>ppt_x</p:attrName>
                                        </p:attrNameLst>
                                      </p:cBhvr>
                                      <p:tavLst>
                                        <p:tav tm="0">
                                          <p:val>
                                            <p:strVal val="#ppt_x"/>
                                          </p:val>
                                        </p:tav>
                                        <p:tav tm="100000">
                                          <p:val>
                                            <p:strVal val="#ppt_x"/>
                                          </p:val>
                                        </p:tav>
                                      </p:tavLst>
                                    </p:anim>
                                    <p:anim calcmode="lin" valueType="num">
                                      <p:cBhvr>
                                        <p:cTn id="16" dur="1000" fill="hold"/>
                                        <p:tgtEl>
                                          <p:spTgt spid="3">
                                            <p:graphicEl>
                                              <a:dgm id="{04200190-E069-4087-904F-3A4040CE47C7}"/>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graphicEl>
                                              <a:dgm id="{4A57360A-8D11-410D-AFEB-DA80D1ADA0EA}"/>
                                            </p:graphicEl>
                                          </p:spTgt>
                                        </p:tgtEl>
                                        <p:attrNameLst>
                                          <p:attrName>style.visibility</p:attrName>
                                        </p:attrNameLst>
                                      </p:cBhvr>
                                      <p:to>
                                        <p:strVal val="visible"/>
                                      </p:to>
                                    </p:set>
                                    <p:animEffect transition="in" filter="fade">
                                      <p:cBhvr>
                                        <p:cTn id="21" dur="1000"/>
                                        <p:tgtEl>
                                          <p:spTgt spid="3">
                                            <p:graphicEl>
                                              <a:dgm id="{4A57360A-8D11-410D-AFEB-DA80D1ADA0EA}"/>
                                            </p:graphicEl>
                                          </p:spTgt>
                                        </p:tgtEl>
                                      </p:cBhvr>
                                    </p:animEffect>
                                    <p:anim calcmode="lin" valueType="num">
                                      <p:cBhvr>
                                        <p:cTn id="22" dur="1000" fill="hold"/>
                                        <p:tgtEl>
                                          <p:spTgt spid="3">
                                            <p:graphicEl>
                                              <a:dgm id="{4A57360A-8D11-410D-AFEB-DA80D1ADA0EA}"/>
                                            </p:graphicEl>
                                          </p:spTgt>
                                        </p:tgtEl>
                                        <p:attrNameLst>
                                          <p:attrName>ppt_x</p:attrName>
                                        </p:attrNameLst>
                                      </p:cBhvr>
                                      <p:tavLst>
                                        <p:tav tm="0">
                                          <p:val>
                                            <p:strVal val="#ppt_x"/>
                                          </p:val>
                                        </p:tav>
                                        <p:tav tm="100000">
                                          <p:val>
                                            <p:strVal val="#ppt_x"/>
                                          </p:val>
                                        </p:tav>
                                      </p:tavLst>
                                    </p:anim>
                                    <p:anim calcmode="lin" valueType="num">
                                      <p:cBhvr>
                                        <p:cTn id="23" dur="1000" fill="hold"/>
                                        <p:tgtEl>
                                          <p:spTgt spid="3">
                                            <p:graphicEl>
                                              <a:dgm id="{4A57360A-8D11-410D-AFEB-DA80D1ADA0EA}"/>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graphicEl>
                                              <a:dgm id="{30FFBEED-A5F0-43C1-B569-F0B01915CC65}"/>
                                            </p:graphicEl>
                                          </p:spTgt>
                                        </p:tgtEl>
                                        <p:attrNameLst>
                                          <p:attrName>style.visibility</p:attrName>
                                        </p:attrNameLst>
                                      </p:cBhvr>
                                      <p:to>
                                        <p:strVal val="visible"/>
                                      </p:to>
                                    </p:set>
                                    <p:animEffect transition="in" filter="fade">
                                      <p:cBhvr>
                                        <p:cTn id="28" dur="1000"/>
                                        <p:tgtEl>
                                          <p:spTgt spid="3">
                                            <p:graphicEl>
                                              <a:dgm id="{30FFBEED-A5F0-43C1-B569-F0B01915CC65}"/>
                                            </p:graphicEl>
                                          </p:spTgt>
                                        </p:tgtEl>
                                      </p:cBhvr>
                                    </p:animEffect>
                                    <p:anim calcmode="lin" valueType="num">
                                      <p:cBhvr>
                                        <p:cTn id="29" dur="1000" fill="hold"/>
                                        <p:tgtEl>
                                          <p:spTgt spid="3">
                                            <p:graphicEl>
                                              <a:dgm id="{30FFBEED-A5F0-43C1-B569-F0B01915CC65}"/>
                                            </p:graphicEl>
                                          </p:spTgt>
                                        </p:tgtEl>
                                        <p:attrNameLst>
                                          <p:attrName>ppt_x</p:attrName>
                                        </p:attrNameLst>
                                      </p:cBhvr>
                                      <p:tavLst>
                                        <p:tav tm="0">
                                          <p:val>
                                            <p:strVal val="#ppt_x"/>
                                          </p:val>
                                        </p:tav>
                                        <p:tav tm="100000">
                                          <p:val>
                                            <p:strVal val="#ppt_x"/>
                                          </p:val>
                                        </p:tav>
                                      </p:tavLst>
                                    </p:anim>
                                    <p:anim calcmode="lin" valueType="num">
                                      <p:cBhvr>
                                        <p:cTn id="30" dur="1000" fill="hold"/>
                                        <p:tgtEl>
                                          <p:spTgt spid="3">
                                            <p:graphicEl>
                                              <a:dgm id="{30FFBEED-A5F0-43C1-B569-F0B01915CC65}"/>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graphicEl>
                                              <a:dgm id="{E880ACBC-362E-48FF-87A2-3B3F4156E9D7}"/>
                                            </p:graphicEl>
                                          </p:spTgt>
                                        </p:tgtEl>
                                        <p:attrNameLst>
                                          <p:attrName>style.visibility</p:attrName>
                                        </p:attrNameLst>
                                      </p:cBhvr>
                                      <p:to>
                                        <p:strVal val="visible"/>
                                      </p:to>
                                    </p:set>
                                    <p:animEffect transition="in" filter="fade">
                                      <p:cBhvr>
                                        <p:cTn id="35" dur="1000"/>
                                        <p:tgtEl>
                                          <p:spTgt spid="3">
                                            <p:graphicEl>
                                              <a:dgm id="{E880ACBC-362E-48FF-87A2-3B3F4156E9D7}"/>
                                            </p:graphicEl>
                                          </p:spTgt>
                                        </p:tgtEl>
                                      </p:cBhvr>
                                    </p:animEffect>
                                    <p:anim calcmode="lin" valueType="num">
                                      <p:cBhvr>
                                        <p:cTn id="36" dur="1000" fill="hold"/>
                                        <p:tgtEl>
                                          <p:spTgt spid="3">
                                            <p:graphicEl>
                                              <a:dgm id="{E880ACBC-362E-48FF-87A2-3B3F4156E9D7}"/>
                                            </p:graphicEl>
                                          </p:spTgt>
                                        </p:tgtEl>
                                        <p:attrNameLst>
                                          <p:attrName>ppt_x</p:attrName>
                                        </p:attrNameLst>
                                      </p:cBhvr>
                                      <p:tavLst>
                                        <p:tav tm="0">
                                          <p:val>
                                            <p:strVal val="#ppt_x"/>
                                          </p:val>
                                        </p:tav>
                                        <p:tav tm="100000">
                                          <p:val>
                                            <p:strVal val="#ppt_x"/>
                                          </p:val>
                                        </p:tav>
                                      </p:tavLst>
                                    </p:anim>
                                    <p:anim calcmode="lin" valueType="num">
                                      <p:cBhvr>
                                        <p:cTn id="37" dur="1000" fill="hold"/>
                                        <p:tgtEl>
                                          <p:spTgt spid="3">
                                            <p:graphicEl>
                                              <a:dgm id="{E880ACBC-362E-48FF-87A2-3B3F4156E9D7}"/>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graphicEl>
                                              <a:dgm id="{B9A19BD5-C9BA-46BC-B997-3C7D6A1049A2}"/>
                                            </p:graphicEl>
                                          </p:spTgt>
                                        </p:tgtEl>
                                        <p:attrNameLst>
                                          <p:attrName>style.visibility</p:attrName>
                                        </p:attrNameLst>
                                      </p:cBhvr>
                                      <p:to>
                                        <p:strVal val="visible"/>
                                      </p:to>
                                    </p:set>
                                    <p:animEffect transition="in" filter="fade">
                                      <p:cBhvr>
                                        <p:cTn id="42" dur="1000"/>
                                        <p:tgtEl>
                                          <p:spTgt spid="3">
                                            <p:graphicEl>
                                              <a:dgm id="{B9A19BD5-C9BA-46BC-B997-3C7D6A1049A2}"/>
                                            </p:graphicEl>
                                          </p:spTgt>
                                        </p:tgtEl>
                                      </p:cBhvr>
                                    </p:animEffect>
                                    <p:anim calcmode="lin" valueType="num">
                                      <p:cBhvr>
                                        <p:cTn id="43" dur="1000" fill="hold"/>
                                        <p:tgtEl>
                                          <p:spTgt spid="3">
                                            <p:graphicEl>
                                              <a:dgm id="{B9A19BD5-C9BA-46BC-B997-3C7D6A1049A2}"/>
                                            </p:graphicEl>
                                          </p:spTgt>
                                        </p:tgtEl>
                                        <p:attrNameLst>
                                          <p:attrName>ppt_x</p:attrName>
                                        </p:attrNameLst>
                                      </p:cBhvr>
                                      <p:tavLst>
                                        <p:tav tm="0">
                                          <p:val>
                                            <p:strVal val="#ppt_x"/>
                                          </p:val>
                                        </p:tav>
                                        <p:tav tm="100000">
                                          <p:val>
                                            <p:strVal val="#ppt_x"/>
                                          </p:val>
                                        </p:tav>
                                      </p:tavLst>
                                    </p:anim>
                                    <p:anim calcmode="lin" valueType="num">
                                      <p:cBhvr>
                                        <p:cTn id="44" dur="1000" fill="hold"/>
                                        <p:tgtEl>
                                          <p:spTgt spid="3">
                                            <p:graphicEl>
                                              <a:dgm id="{B9A19BD5-C9BA-46BC-B997-3C7D6A1049A2}"/>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graphicEl>
                                              <a:dgm id="{42DE5997-10FF-4B62-9C04-7C2275820556}"/>
                                            </p:graphicEl>
                                          </p:spTgt>
                                        </p:tgtEl>
                                        <p:attrNameLst>
                                          <p:attrName>style.visibility</p:attrName>
                                        </p:attrNameLst>
                                      </p:cBhvr>
                                      <p:to>
                                        <p:strVal val="visible"/>
                                      </p:to>
                                    </p:set>
                                    <p:animEffect transition="in" filter="fade">
                                      <p:cBhvr>
                                        <p:cTn id="49" dur="1000"/>
                                        <p:tgtEl>
                                          <p:spTgt spid="3">
                                            <p:graphicEl>
                                              <a:dgm id="{42DE5997-10FF-4B62-9C04-7C2275820556}"/>
                                            </p:graphicEl>
                                          </p:spTgt>
                                        </p:tgtEl>
                                      </p:cBhvr>
                                    </p:animEffect>
                                    <p:anim calcmode="lin" valueType="num">
                                      <p:cBhvr>
                                        <p:cTn id="50" dur="1000" fill="hold"/>
                                        <p:tgtEl>
                                          <p:spTgt spid="3">
                                            <p:graphicEl>
                                              <a:dgm id="{42DE5997-10FF-4B62-9C04-7C2275820556}"/>
                                            </p:graphicEl>
                                          </p:spTgt>
                                        </p:tgtEl>
                                        <p:attrNameLst>
                                          <p:attrName>ppt_x</p:attrName>
                                        </p:attrNameLst>
                                      </p:cBhvr>
                                      <p:tavLst>
                                        <p:tav tm="0">
                                          <p:val>
                                            <p:strVal val="#ppt_x"/>
                                          </p:val>
                                        </p:tav>
                                        <p:tav tm="100000">
                                          <p:val>
                                            <p:strVal val="#ppt_x"/>
                                          </p:val>
                                        </p:tav>
                                      </p:tavLst>
                                    </p:anim>
                                    <p:anim calcmode="lin" valueType="num">
                                      <p:cBhvr>
                                        <p:cTn id="51" dur="1000" fill="hold"/>
                                        <p:tgtEl>
                                          <p:spTgt spid="3">
                                            <p:graphicEl>
                                              <a:dgm id="{42DE5997-10FF-4B62-9C04-7C2275820556}"/>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theme/theme1.xml><?xml version="1.0" encoding="utf-8"?>
<a:theme xmlns:a="http://schemas.openxmlformats.org/drawingml/2006/main" name="Whitmore template">
  <a:themeElements>
    <a:clrScheme name="Custom 347">
      <a:dk1>
        <a:srgbClr val="011733"/>
      </a:dk1>
      <a:lt1>
        <a:srgbClr val="FFFFFF"/>
      </a:lt1>
      <a:dk2>
        <a:srgbClr val="889597"/>
      </a:dk2>
      <a:lt2>
        <a:srgbClr val="EBEEEA"/>
      </a:lt2>
      <a:accent1>
        <a:srgbClr val="BCF6A7"/>
      </a:accent1>
      <a:accent2>
        <a:srgbClr val="18A88D"/>
      </a:accent2>
      <a:accent3>
        <a:srgbClr val="11606D"/>
      </a:accent3>
      <a:accent4>
        <a:srgbClr val="1A4EB9"/>
      </a:accent4>
      <a:accent5>
        <a:srgbClr val="9E87D8"/>
      </a:accent5>
      <a:accent6>
        <a:srgbClr val="E498C6"/>
      </a:accent6>
      <a:hlink>
        <a:srgbClr val="11606D"/>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Whitmore · SlidesCarnival</Template>
  <TotalTime>1014</TotalTime>
  <Words>2020</Words>
  <Application>Microsoft Office PowerPoint</Application>
  <PresentationFormat>Custom</PresentationFormat>
  <Paragraphs>192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Whitmore template</vt:lpstr>
      <vt:lpstr>Non-traditional Life Insurance Product</vt:lpstr>
      <vt:lpstr>Introduction:-</vt:lpstr>
      <vt:lpstr>Non-Traditional Life Products:-</vt:lpstr>
      <vt:lpstr>Variable Life Insurance Plans:-</vt:lpstr>
      <vt:lpstr>Unit Linked Insurance Plans(ULIP’s):-</vt:lpstr>
      <vt:lpstr>PowerPoint Presentation</vt:lpstr>
      <vt:lpstr>SBI Life Insurance:-</vt:lpstr>
      <vt:lpstr>Non-Traditional Life Insurance plans of SBI:-</vt:lpstr>
      <vt:lpstr>SBI Life-Flexi Smart plan Features:-  </vt:lpstr>
      <vt:lpstr>SBI Life-Flexi Smart plan Benefits:-  </vt:lpstr>
      <vt:lpstr>SBI Life SMART Money Back Gold Advantages &amp; Features:-</vt:lpstr>
      <vt:lpstr>PowerPoint Presentation</vt:lpstr>
      <vt:lpstr>Survival Benefit:-</vt:lpstr>
      <vt:lpstr>ULIP – SBI Life insurance Plans:-</vt:lpstr>
      <vt:lpstr>PowerPoint Presentation</vt:lpstr>
      <vt:lpstr>PowerPoint Presentation</vt:lpstr>
      <vt:lpstr>PowerPoint Presentation</vt:lpstr>
      <vt:lpstr>PowerPoint Presentation</vt:lpstr>
      <vt:lpstr>PowerPoint Presentation</vt:lpstr>
      <vt:lpstr>Life Insurance Plans Of ICICI:-</vt:lpstr>
      <vt:lpstr>ULIP Plans of ICICI Prudential:-</vt:lpstr>
      <vt:lpstr>Forms &amp; Procedures of ULIP Life insurance Plans:-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Non-traditional Life Insurance Product</dc:title>
  <dc:creator>Suyog Andhale</dc:creator>
  <cp:lastModifiedBy>admin</cp:lastModifiedBy>
  <cp:revision>28</cp:revision>
  <dcterms:created xsi:type="dcterms:W3CDTF">2021-09-22T04:50:58Z</dcterms:created>
  <dcterms:modified xsi:type="dcterms:W3CDTF">2021-12-02T04:35:10Z</dcterms:modified>
</cp:coreProperties>
</file>